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1805" r:id="rId2"/>
    <p:sldId id="1962" r:id="rId3"/>
    <p:sldId id="1940" r:id="rId4"/>
    <p:sldId id="1936" r:id="rId5"/>
    <p:sldId id="1959" r:id="rId6"/>
    <p:sldId id="257" r:id="rId7"/>
    <p:sldId id="1960" r:id="rId8"/>
    <p:sldId id="1933" r:id="rId9"/>
    <p:sldId id="1813" r:id="rId10"/>
    <p:sldId id="345" r:id="rId11"/>
    <p:sldId id="320" r:id="rId12"/>
    <p:sldId id="1950" r:id="rId13"/>
    <p:sldId id="1838" r:id="rId14"/>
    <p:sldId id="1951" r:id="rId15"/>
    <p:sldId id="1963" r:id="rId16"/>
    <p:sldId id="1953" r:id="rId17"/>
    <p:sldId id="1952" r:id="rId18"/>
    <p:sldId id="317" r:id="rId19"/>
    <p:sldId id="1758" r:id="rId20"/>
    <p:sldId id="318" r:id="rId21"/>
    <p:sldId id="309" r:id="rId22"/>
    <p:sldId id="263" r:id="rId23"/>
    <p:sldId id="274" r:id="rId24"/>
    <p:sldId id="1836" r:id="rId25"/>
    <p:sldId id="1802" r:id="rId26"/>
    <p:sldId id="1772" r:id="rId27"/>
    <p:sldId id="1908" r:id="rId28"/>
    <p:sldId id="1912" r:id="rId29"/>
    <p:sldId id="1870" r:id="rId30"/>
    <p:sldId id="1961" r:id="rId31"/>
    <p:sldId id="1911" r:id="rId32"/>
    <p:sldId id="1900" r:id="rId33"/>
    <p:sldId id="1878" r:id="rId34"/>
    <p:sldId id="272" r:id="rId35"/>
    <p:sldId id="1901" r:id="rId36"/>
    <p:sldId id="1871" r:id="rId37"/>
    <p:sldId id="1930" r:id="rId38"/>
    <p:sldId id="1942" r:id="rId39"/>
    <p:sldId id="1943" r:id="rId40"/>
    <p:sldId id="1944" r:id="rId41"/>
    <p:sldId id="1945" r:id="rId42"/>
    <p:sldId id="1954" r:id="rId43"/>
    <p:sldId id="1964" r:id="rId44"/>
    <p:sldId id="1955" r:id="rId45"/>
    <p:sldId id="1965" r:id="rId46"/>
    <p:sldId id="1956" r:id="rId47"/>
    <p:sldId id="1967" r:id="rId48"/>
    <p:sldId id="1968" r:id="rId49"/>
    <p:sldId id="1966" r:id="rId50"/>
    <p:sldId id="1957" r:id="rId51"/>
    <p:sldId id="1969" r:id="rId52"/>
    <p:sldId id="1970" r:id="rId53"/>
    <p:sldId id="1971" r:id="rId54"/>
    <p:sldId id="1972" r:id="rId55"/>
    <p:sldId id="267" r:id="rId56"/>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B07B45-A87E-4AE6-AA3D-EE3E17C7E42F}" v="10" dt="2023-06-21T08:39:24.3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66" autoAdjust="0"/>
  </p:normalViewPr>
  <p:slideViewPr>
    <p:cSldViewPr snapToGrid="0">
      <p:cViewPr varScale="1">
        <p:scale>
          <a:sx n="148" d="100"/>
          <a:sy n="148" d="100"/>
        </p:scale>
        <p:origin x="444" y="7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gen, R.F. van der (Rob)" userId="b43bdd62-7b82-48e9-86cd-c7c10e260c14" providerId="ADAL" clId="{C268ECA3-B1EC-4D11-AEF3-8F30A524BCE5}"/>
    <pc:docChg chg="undo custSel addSld delSld modSld sldOrd addMainMaster delMainMaster modMainMaster">
      <pc:chgData name="Willigen, R.F. van der (Rob)" userId="b43bdd62-7b82-48e9-86cd-c7c10e260c14" providerId="ADAL" clId="{C268ECA3-B1EC-4D11-AEF3-8F30A524BCE5}" dt="2023-04-19T13:19:45.237" v="732"/>
      <pc:docMkLst>
        <pc:docMk/>
      </pc:docMkLst>
      <pc:sldChg chg="addSp delSp modSp new del">
        <pc:chgData name="Willigen, R.F. van der (Rob)" userId="b43bdd62-7b82-48e9-86cd-c7c10e260c14" providerId="ADAL" clId="{C268ECA3-B1EC-4D11-AEF3-8F30A524BCE5}" dt="2023-04-19T11:55:22.135" v="54" actId="47"/>
        <pc:sldMkLst>
          <pc:docMk/>
          <pc:sldMk cId="973192070" sldId="256"/>
        </pc:sldMkLst>
        <pc:spChg chg="del">
          <ac:chgData name="Willigen, R.F. van der (Rob)" userId="b43bdd62-7b82-48e9-86cd-c7c10e260c14" providerId="ADAL" clId="{C268ECA3-B1EC-4D11-AEF3-8F30A524BCE5}" dt="2023-04-19T11:54:11.009" v="44" actId="478"/>
          <ac:spMkLst>
            <pc:docMk/>
            <pc:sldMk cId="973192070" sldId="256"/>
            <ac:spMk id="2" creationId="{0331B0C6-DAC3-438D-D58B-BEE2FF20A178}"/>
          </ac:spMkLst>
        </pc:spChg>
        <pc:spChg chg="del">
          <ac:chgData name="Willigen, R.F. van der (Rob)" userId="b43bdd62-7b82-48e9-86cd-c7c10e260c14" providerId="ADAL" clId="{C268ECA3-B1EC-4D11-AEF3-8F30A524BCE5}" dt="2023-04-19T11:54:13.409" v="45" actId="478"/>
          <ac:spMkLst>
            <pc:docMk/>
            <pc:sldMk cId="973192070" sldId="256"/>
            <ac:spMk id="3" creationId="{7191CCCA-C0CB-3132-E54F-3E9B0DE1B139}"/>
          </ac:spMkLst>
        </pc:spChg>
        <pc:spChg chg="add mod">
          <ac:chgData name="Willigen, R.F. van der (Rob)" userId="b43bdd62-7b82-48e9-86cd-c7c10e260c14" providerId="ADAL" clId="{C268ECA3-B1EC-4D11-AEF3-8F30A524BCE5}" dt="2023-04-19T11:54:54.313" v="47"/>
          <ac:spMkLst>
            <pc:docMk/>
            <pc:sldMk cId="973192070" sldId="256"/>
            <ac:spMk id="5" creationId="{AE64689A-3562-5722-8CB2-5CB19B631519}"/>
          </ac:spMkLst>
        </pc:spChg>
        <pc:spChg chg="add mod">
          <ac:chgData name="Willigen, R.F. van der (Rob)" userId="b43bdd62-7b82-48e9-86cd-c7c10e260c14" providerId="ADAL" clId="{C268ECA3-B1EC-4D11-AEF3-8F30A524BCE5}" dt="2023-04-19T11:54:54.313" v="47"/>
          <ac:spMkLst>
            <pc:docMk/>
            <pc:sldMk cId="973192070" sldId="256"/>
            <ac:spMk id="6" creationId="{CDB713F8-90E5-8CC2-867D-1160CCEF345D}"/>
          </ac:spMkLst>
        </pc:spChg>
        <pc:spChg chg="add mod">
          <ac:chgData name="Willigen, R.F. van der (Rob)" userId="b43bdd62-7b82-48e9-86cd-c7c10e260c14" providerId="ADAL" clId="{C268ECA3-B1EC-4D11-AEF3-8F30A524BCE5}" dt="2023-04-19T11:54:54.313" v="47"/>
          <ac:spMkLst>
            <pc:docMk/>
            <pc:sldMk cId="973192070" sldId="256"/>
            <ac:spMk id="8" creationId="{2A0CA2FE-54C3-1190-0F11-88241F8CD5AB}"/>
          </ac:spMkLst>
        </pc:spChg>
        <pc:spChg chg="add mod">
          <ac:chgData name="Willigen, R.F. van der (Rob)" userId="b43bdd62-7b82-48e9-86cd-c7c10e260c14" providerId="ADAL" clId="{C268ECA3-B1EC-4D11-AEF3-8F30A524BCE5}" dt="2023-04-19T11:54:54.313" v="47"/>
          <ac:spMkLst>
            <pc:docMk/>
            <pc:sldMk cId="973192070" sldId="256"/>
            <ac:spMk id="9" creationId="{14BEC417-D0B2-83E5-AB8B-89D0192FA0AD}"/>
          </ac:spMkLst>
        </pc:spChg>
        <pc:picChg chg="add mod">
          <ac:chgData name="Willigen, R.F. van der (Rob)" userId="b43bdd62-7b82-48e9-86cd-c7c10e260c14" providerId="ADAL" clId="{C268ECA3-B1EC-4D11-AEF3-8F30A524BCE5}" dt="2023-04-19T11:54:54.313" v="47"/>
          <ac:picMkLst>
            <pc:docMk/>
            <pc:sldMk cId="973192070" sldId="256"/>
            <ac:picMk id="4" creationId="{A2FE09F8-9C09-9B67-863B-FB87354F9E62}"/>
          </ac:picMkLst>
        </pc:picChg>
        <pc:picChg chg="add mod">
          <ac:chgData name="Willigen, R.F. van der (Rob)" userId="b43bdd62-7b82-48e9-86cd-c7c10e260c14" providerId="ADAL" clId="{C268ECA3-B1EC-4D11-AEF3-8F30A524BCE5}" dt="2023-04-19T11:54:54.313" v="47"/>
          <ac:picMkLst>
            <pc:docMk/>
            <pc:sldMk cId="973192070" sldId="256"/>
            <ac:picMk id="7" creationId="{59723EBE-D394-F9BA-80C9-E05FF656A55B}"/>
          </ac:picMkLst>
        </pc:picChg>
      </pc:sldChg>
      <pc:sldChg chg="add">
        <pc:chgData name="Willigen, R.F. van der (Rob)" userId="b43bdd62-7b82-48e9-86cd-c7c10e260c14" providerId="ADAL" clId="{C268ECA3-B1EC-4D11-AEF3-8F30A524BCE5}" dt="2023-04-19T11:54:21.963" v="46"/>
        <pc:sldMkLst>
          <pc:docMk/>
          <pc:sldMk cId="0" sldId="257"/>
        </pc:sldMkLst>
      </pc:sldChg>
      <pc:sldChg chg="add">
        <pc:chgData name="Willigen, R.F. van der (Rob)" userId="b43bdd62-7b82-48e9-86cd-c7c10e260c14" providerId="ADAL" clId="{C268ECA3-B1EC-4D11-AEF3-8F30A524BCE5}" dt="2023-04-19T13:19:45.237" v="732"/>
        <pc:sldMkLst>
          <pc:docMk/>
          <pc:sldMk cId="0" sldId="263"/>
        </pc:sldMkLst>
      </pc:sldChg>
      <pc:sldChg chg="add">
        <pc:chgData name="Willigen, R.F. van der (Rob)" userId="b43bdd62-7b82-48e9-86cd-c7c10e260c14" providerId="ADAL" clId="{C268ECA3-B1EC-4D11-AEF3-8F30A524BCE5}" dt="2023-04-19T11:54:21.963" v="46"/>
        <pc:sldMkLst>
          <pc:docMk/>
          <pc:sldMk cId="0" sldId="264"/>
        </pc:sldMkLst>
      </pc:sldChg>
      <pc:sldChg chg="add">
        <pc:chgData name="Willigen, R.F. van der (Rob)" userId="b43bdd62-7b82-48e9-86cd-c7c10e260c14" providerId="ADAL" clId="{C268ECA3-B1EC-4D11-AEF3-8F30A524BCE5}" dt="2023-04-19T13:19:45.237" v="732"/>
        <pc:sldMkLst>
          <pc:docMk/>
          <pc:sldMk cId="0" sldId="272"/>
        </pc:sldMkLst>
      </pc:sldChg>
      <pc:sldChg chg="add">
        <pc:chgData name="Willigen, R.F. van der (Rob)" userId="b43bdd62-7b82-48e9-86cd-c7c10e260c14" providerId="ADAL" clId="{C268ECA3-B1EC-4D11-AEF3-8F30A524BCE5}" dt="2023-04-19T12:35:23.218" v="232"/>
        <pc:sldMkLst>
          <pc:docMk/>
          <pc:sldMk cId="0" sldId="273"/>
        </pc:sldMkLst>
      </pc:sldChg>
      <pc:sldChg chg="add">
        <pc:chgData name="Willigen, R.F. van der (Rob)" userId="b43bdd62-7b82-48e9-86cd-c7c10e260c14" providerId="ADAL" clId="{C268ECA3-B1EC-4D11-AEF3-8F30A524BCE5}" dt="2023-04-19T13:19:45.237" v="732"/>
        <pc:sldMkLst>
          <pc:docMk/>
          <pc:sldMk cId="0" sldId="274"/>
        </pc:sldMkLst>
      </pc:sldChg>
      <pc:sldChg chg="add">
        <pc:chgData name="Willigen, R.F. van der (Rob)" userId="b43bdd62-7b82-48e9-86cd-c7c10e260c14" providerId="ADAL" clId="{C268ECA3-B1EC-4D11-AEF3-8F30A524BCE5}" dt="2023-04-19T13:19:45.237" v="732"/>
        <pc:sldMkLst>
          <pc:docMk/>
          <pc:sldMk cId="761170949" sldId="309"/>
        </pc:sldMkLst>
      </pc:sldChg>
      <pc:sldChg chg="add">
        <pc:chgData name="Willigen, R.F. van der (Rob)" userId="b43bdd62-7b82-48e9-86cd-c7c10e260c14" providerId="ADAL" clId="{C268ECA3-B1EC-4D11-AEF3-8F30A524BCE5}" dt="2023-04-19T13:19:45.237" v="732"/>
        <pc:sldMkLst>
          <pc:docMk/>
          <pc:sldMk cId="80034838" sldId="317"/>
        </pc:sldMkLst>
      </pc:sldChg>
      <pc:sldChg chg="add">
        <pc:chgData name="Willigen, R.F. van der (Rob)" userId="b43bdd62-7b82-48e9-86cd-c7c10e260c14" providerId="ADAL" clId="{C268ECA3-B1EC-4D11-AEF3-8F30A524BCE5}" dt="2023-04-19T13:19:45.237" v="732"/>
        <pc:sldMkLst>
          <pc:docMk/>
          <pc:sldMk cId="4244092431" sldId="318"/>
        </pc:sldMkLst>
      </pc:sldChg>
      <pc:sldChg chg="add">
        <pc:chgData name="Willigen, R.F. van der (Rob)" userId="b43bdd62-7b82-48e9-86cd-c7c10e260c14" providerId="ADAL" clId="{C268ECA3-B1EC-4D11-AEF3-8F30A524BCE5}" dt="2023-04-19T13:19:45.237" v="732"/>
        <pc:sldMkLst>
          <pc:docMk/>
          <pc:sldMk cId="964767604" sldId="320"/>
        </pc:sldMkLst>
      </pc:sldChg>
      <pc:sldChg chg="add">
        <pc:chgData name="Willigen, R.F. van der (Rob)" userId="b43bdd62-7b82-48e9-86cd-c7c10e260c14" providerId="ADAL" clId="{C268ECA3-B1EC-4D11-AEF3-8F30A524BCE5}" dt="2023-04-19T13:19:45.237" v="732"/>
        <pc:sldMkLst>
          <pc:docMk/>
          <pc:sldMk cId="3147432162" sldId="328"/>
        </pc:sldMkLst>
      </pc:sldChg>
      <pc:sldChg chg="add">
        <pc:chgData name="Willigen, R.F. van der (Rob)" userId="b43bdd62-7b82-48e9-86cd-c7c10e260c14" providerId="ADAL" clId="{C268ECA3-B1EC-4D11-AEF3-8F30A524BCE5}" dt="2023-04-19T13:19:45.237" v="732"/>
        <pc:sldMkLst>
          <pc:docMk/>
          <pc:sldMk cId="3408680764" sldId="330"/>
        </pc:sldMkLst>
      </pc:sldChg>
      <pc:sldChg chg="add">
        <pc:chgData name="Willigen, R.F. van der (Rob)" userId="b43bdd62-7b82-48e9-86cd-c7c10e260c14" providerId="ADAL" clId="{C268ECA3-B1EC-4D11-AEF3-8F30A524BCE5}" dt="2023-04-19T13:19:45.237" v="732"/>
        <pc:sldMkLst>
          <pc:docMk/>
          <pc:sldMk cId="2333422211" sldId="331"/>
        </pc:sldMkLst>
      </pc:sldChg>
      <pc:sldChg chg="add del">
        <pc:chgData name="Willigen, R.F. van der (Rob)" userId="b43bdd62-7b82-48e9-86cd-c7c10e260c14" providerId="ADAL" clId="{C268ECA3-B1EC-4D11-AEF3-8F30A524BCE5}" dt="2023-04-19T12:14:49.545" v="179"/>
        <pc:sldMkLst>
          <pc:docMk/>
          <pc:sldMk cId="10166007" sldId="333"/>
        </pc:sldMkLst>
      </pc:sldChg>
      <pc:sldChg chg="add">
        <pc:chgData name="Willigen, R.F. van der (Rob)" userId="b43bdd62-7b82-48e9-86cd-c7c10e260c14" providerId="ADAL" clId="{C268ECA3-B1EC-4D11-AEF3-8F30A524BCE5}" dt="2023-04-19T12:35:23.218" v="232"/>
        <pc:sldMkLst>
          <pc:docMk/>
          <pc:sldMk cId="4168243155" sldId="335"/>
        </pc:sldMkLst>
      </pc:sldChg>
      <pc:sldChg chg="add">
        <pc:chgData name="Willigen, R.F. van der (Rob)" userId="b43bdd62-7b82-48e9-86cd-c7c10e260c14" providerId="ADAL" clId="{C268ECA3-B1EC-4D11-AEF3-8F30A524BCE5}" dt="2023-04-19T12:35:23.218" v="232"/>
        <pc:sldMkLst>
          <pc:docMk/>
          <pc:sldMk cId="2589302534" sldId="336"/>
        </pc:sldMkLst>
      </pc:sldChg>
      <pc:sldChg chg="addSp delSp modSp add mod">
        <pc:chgData name="Willigen, R.F. van der (Rob)" userId="b43bdd62-7b82-48e9-86cd-c7c10e260c14" providerId="ADAL" clId="{C268ECA3-B1EC-4D11-AEF3-8F30A524BCE5}" dt="2023-04-19T13:00:28.167" v="615" actId="1076"/>
        <pc:sldMkLst>
          <pc:docMk/>
          <pc:sldMk cId="2905509297" sldId="337"/>
        </pc:sldMkLst>
        <pc:spChg chg="mod">
          <ac:chgData name="Willigen, R.F. van der (Rob)" userId="b43bdd62-7b82-48e9-86cd-c7c10e260c14" providerId="ADAL" clId="{C268ECA3-B1EC-4D11-AEF3-8F30A524BCE5}" dt="2023-04-19T13:00:08.183" v="611"/>
          <ac:spMkLst>
            <pc:docMk/>
            <pc:sldMk cId="2905509297" sldId="337"/>
            <ac:spMk id="5" creationId="{6EF6DD5E-E9C2-74B6-F84A-FFD78F26431A}"/>
          </ac:spMkLst>
        </pc:spChg>
        <pc:spChg chg="mod">
          <ac:chgData name="Willigen, R.F. van der (Rob)" userId="b43bdd62-7b82-48e9-86cd-c7c10e260c14" providerId="ADAL" clId="{C268ECA3-B1EC-4D11-AEF3-8F30A524BCE5}" dt="2023-04-19T13:00:08.183" v="611"/>
          <ac:spMkLst>
            <pc:docMk/>
            <pc:sldMk cId="2905509297" sldId="337"/>
            <ac:spMk id="8" creationId="{03839E33-318A-5C7D-9595-028F7175F7F9}"/>
          </ac:spMkLst>
        </pc:spChg>
        <pc:spChg chg="mod">
          <ac:chgData name="Willigen, R.F. van der (Rob)" userId="b43bdd62-7b82-48e9-86cd-c7c10e260c14" providerId="ADAL" clId="{C268ECA3-B1EC-4D11-AEF3-8F30A524BCE5}" dt="2023-04-19T13:00:17.413" v="613"/>
          <ac:spMkLst>
            <pc:docMk/>
            <pc:sldMk cId="2905509297" sldId="337"/>
            <ac:spMk id="22" creationId="{55D92843-3FE6-24E8-D89E-C71FA1F69DAE}"/>
          </ac:spMkLst>
        </pc:spChg>
        <pc:spChg chg="mod">
          <ac:chgData name="Willigen, R.F. van der (Rob)" userId="b43bdd62-7b82-48e9-86cd-c7c10e260c14" providerId="ADAL" clId="{C268ECA3-B1EC-4D11-AEF3-8F30A524BCE5}" dt="2023-04-19T13:00:17.413" v="613"/>
          <ac:spMkLst>
            <pc:docMk/>
            <pc:sldMk cId="2905509297" sldId="337"/>
            <ac:spMk id="23" creationId="{711B6870-6DAD-E40F-FD17-FF15FF88D183}"/>
          </ac:spMkLst>
        </pc:spChg>
        <pc:spChg chg="add mod">
          <ac:chgData name="Willigen, R.F. van der (Rob)" userId="b43bdd62-7b82-48e9-86cd-c7c10e260c14" providerId="ADAL" clId="{C268ECA3-B1EC-4D11-AEF3-8F30A524BCE5}" dt="2023-04-19T13:00:25.159" v="614" actId="1076"/>
          <ac:spMkLst>
            <pc:docMk/>
            <pc:sldMk cId="2905509297" sldId="337"/>
            <ac:spMk id="24" creationId="{C6D9BE66-AE38-B138-2FFA-9142589A6958}"/>
          </ac:spMkLst>
        </pc:spChg>
        <pc:grpChg chg="add del mod">
          <ac:chgData name="Willigen, R.F. van der (Rob)" userId="b43bdd62-7b82-48e9-86cd-c7c10e260c14" providerId="ADAL" clId="{C268ECA3-B1EC-4D11-AEF3-8F30A524BCE5}" dt="2023-04-19T13:00:10.239" v="612"/>
          <ac:grpSpMkLst>
            <pc:docMk/>
            <pc:sldMk cId="2905509297" sldId="337"/>
            <ac:grpSpMk id="4" creationId="{51D1B58C-B7CC-4F2A-AE39-03A21974D443}"/>
          </ac:grpSpMkLst>
        </pc:grpChg>
        <pc:grpChg chg="add mod">
          <ac:chgData name="Willigen, R.F. van der (Rob)" userId="b43bdd62-7b82-48e9-86cd-c7c10e260c14" providerId="ADAL" clId="{C268ECA3-B1EC-4D11-AEF3-8F30A524BCE5}" dt="2023-04-19T13:00:25.159" v="614" actId="1076"/>
          <ac:grpSpMkLst>
            <pc:docMk/>
            <pc:sldMk cId="2905509297" sldId="337"/>
            <ac:grpSpMk id="19" creationId="{1AA74D44-D991-CB51-BFB7-BEFF81FAACC6}"/>
          </ac:grpSpMkLst>
        </pc:grpChg>
        <pc:picChg chg="mod">
          <ac:chgData name="Willigen, R.F. van der (Rob)" userId="b43bdd62-7b82-48e9-86cd-c7c10e260c14" providerId="ADAL" clId="{C268ECA3-B1EC-4D11-AEF3-8F30A524BCE5}" dt="2023-04-19T13:00:28.167" v="615" actId="1076"/>
          <ac:picMkLst>
            <pc:docMk/>
            <pc:sldMk cId="2905509297" sldId="337"/>
            <ac:picMk id="4098" creationId="{5B4E432D-718D-DA93-6E4C-1870C3552889}"/>
          </ac:picMkLst>
        </pc:picChg>
      </pc:sldChg>
      <pc:sldChg chg="add">
        <pc:chgData name="Willigen, R.F. van der (Rob)" userId="b43bdd62-7b82-48e9-86cd-c7c10e260c14" providerId="ADAL" clId="{C268ECA3-B1EC-4D11-AEF3-8F30A524BCE5}" dt="2023-04-19T11:54:21.963" v="46"/>
        <pc:sldMkLst>
          <pc:docMk/>
          <pc:sldMk cId="207833079" sldId="338"/>
        </pc:sldMkLst>
      </pc:sldChg>
      <pc:sldChg chg="add">
        <pc:chgData name="Willigen, R.F. van der (Rob)" userId="b43bdd62-7b82-48e9-86cd-c7c10e260c14" providerId="ADAL" clId="{C268ECA3-B1EC-4D11-AEF3-8F30A524BCE5}" dt="2023-04-19T12:35:23.218" v="232"/>
        <pc:sldMkLst>
          <pc:docMk/>
          <pc:sldMk cId="688452288" sldId="341"/>
        </pc:sldMkLst>
      </pc:sldChg>
      <pc:sldChg chg="add">
        <pc:chgData name="Willigen, R.F. van der (Rob)" userId="b43bdd62-7b82-48e9-86cd-c7c10e260c14" providerId="ADAL" clId="{C268ECA3-B1EC-4D11-AEF3-8F30A524BCE5}" dt="2023-04-19T11:54:21.963" v="46"/>
        <pc:sldMkLst>
          <pc:docMk/>
          <pc:sldMk cId="2688798273" sldId="343"/>
        </pc:sldMkLst>
      </pc:sldChg>
      <pc:sldChg chg="addSp delSp modSp add del mod ord">
        <pc:chgData name="Willigen, R.F. van der (Rob)" userId="b43bdd62-7b82-48e9-86cd-c7c10e260c14" providerId="ADAL" clId="{C268ECA3-B1EC-4D11-AEF3-8F30A524BCE5}" dt="2023-04-19T13:19:16.915" v="731"/>
        <pc:sldMkLst>
          <pc:docMk/>
          <pc:sldMk cId="1019299220" sldId="344"/>
        </pc:sldMkLst>
        <pc:spChg chg="del mod">
          <ac:chgData name="Willigen, R.F. van der (Rob)" userId="b43bdd62-7b82-48e9-86cd-c7c10e260c14" providerId="ADAL" clId="{C268ECA3-B1EC-4D11-AEF3-8F30A524BCE5}" dt="2023-04-19T12:17:55.259" v="230"/>
          <ac:spMkLst>
            <pc:docMk/>
            <pc:sldMk cId="1019299220" sldId="344"/>
            <ac:spMk id="2" creationId="{091DDF53-A390-F1C8-AE38-B88AD274A023}"/>
          </ac:spMkLst>
        </pc:spChg>
        <pc:spChg chg="add del">
          <ac:chgData name="Willigen, R.F. van der (Rob)" userId="b43bdd62-7b82-48e9-86cd-c7c10e260c14" providerId="ADAL" clId="{C268ECA3-B1EC-4D11-AEF3-8F30A524BCE5}" dt="2023-04-19T12:15:25.215" v="186" actId="478"/>
          <ac:spMkLst>
            <pc:docMk/>
            <pc:sldMk cId="1019299220" sldId="344"/>
            <ac:spMk id="7" creationId="{C9FDBC12-A5E0-9EC8-6E22-4C0E3CEFCA41}"/>
          </ac:spMkLst>
        </pc:spChg>
        <pc:spChg chg="mod">
          <ac:chgData name="Willigen, R.F. van der (Rob)" userId="b43bdd62-7b82-48e9-86cd-c7c10e260c14" providerId="ADAL" clId="{C268ECA3-B1EC-4D11-AEF3-8F30A524BCE5}" dt="2023-04-19T12:18:01.544" v="231" actId="1076"/>
          <ac:spMkLst>
            <pc:docMk/>
            <pc:sldMk cId="1019299220" sldId="344"/>
            <ac:spMk id="8" creationId="{00000000-0000-0000-0000-000000000000}"/>
          </ac:spMkLst>
        </pc:spChg>
        <pc:spChg chg="mod">
          <ac:chgData name="Willigen, R.F. van der (Rob)" userId="b43bdd62-7b82-48e9-86cd-c7c10e260c14" providerId="ADAL" clId="{C268ECA3-B1EC-4D11-AEF3-8F30A524BCE5}" dt="2023-04-19T12:16:49.623" v="205"/>
          <ac:spMkLst>
            <pc:docMk/>
            <pc:sldMk cId="1019299220" sldId="344"/>
            <ac:spMk id="10" creationId="{E45E5218-347F-77F9-CB2C-21173949EB5C}"/>
          </ac:spMkLst>
        </pc:spChg>
        <pc:spChg chg="mod">
          <ac:chgData name="Willigen, R.F. van der (Rob)" userId="b43bdd62-7b82-48e9-86cd-c7c10e260c14" providerId="ADAL" clId="{C268ECA3-B1EC-4D11-AEF3-8F30A524BCE5}" dt="2023-04-19T12:16:49.623" v="205"/>
          <ac:spMkLst>
            <pc:docMk/>
            <pc:sldMk cId="1019299220" sldId="344"/>
            <ac:spMk id="11" creationId="{E20D9D5E-4DDC-EF32-6DC1-F6FF2787298B}"/>
          </ac:spMkLst>
        </pc:spChg>
        <pc:spChg chg="add mod">
          <ac:chgData name="Willigen, R.F. van der (Rob)" userId="b43bdd62-7b82-48e9-86cd-c7c10e260c14" providerId="ADAL" clId="{C268ECA3-B1EC-4D11-AEF3-8F30A524BCE5}" dt="2023-04-19T12:18:01.544" v="231" actId="1076"/>
          <ac:spMkLst>
            <pc:docMk/>
            <pc:sldMk cId="1019299220" sldId="344"/>
            <ac:spMk id="12" creationId="{963713C4-50A7-857F-947D-2DFD0A654CED}"/>
          </ac:spMkLst>
        </pc:spChg>
        <pc:grpChg chg="mod">
          <ac:chgData name="Willigen, R.F. van der (Rob)" userId="b43bdd62-7b82-48e9-86cd-c7c10e260c14" providerId="ADAL" clId="{C268ECA3-B1EC-4D11-AEF3-8F30A524BCE5}" dt="2023-04-19T12:18:01.544" v="231" actId="1076"/>
          <ac:grpSpMkLst>
            <pc:docMk/>
            <pc:sldMk cId="1019299220" sldId="344"/>
            <ac:grpSpMk id="4" creationId="{00000000-0000-0000-0000-000000000000}"/>
          </ac:grpSpMkLst>
        </pc:grpChg>
        <pc:grpChg chg="add mod">
          <ac:chgData name="Willigen, R.F. van der (Rob)" userId="b43bdd62-7b82-48e9-86cd-c7c10e260c14" providerId="ADAL" clId="{C268ECA3-B1EC-4D11-AEF3-8F30A524BCE5}" dt="2023-04-19T12:18:01.544" v="231" actId="1076"/>
          <ac:grpSpMkLst>
            <pc:docMk/>
            <pc:sldMk cId="1019299220" sldId="344"/>
            <ac:grpSpMk id="9" creationId="{D8897772-54E6-2060-3C98-255FEDDA9B31}"/>
          </ac:grpSpMkLst>
        </pc:grpChg>
      </pc:sldChg>
      <pc:sldChg chg="add">
        <pc:chgData name="Willigen, R.F. van der (Rob)" userId="b43bdd62-7b82-48e9-86cd-c7c10e260c14" providerId="ADAL" clId="{C268ECA3-B1EC-4D11-AEF3-8F30A524BCE5}" dt="2023-04-19T11:54:21.963" v="46"/>
        <pc:sldMkLst>
          <pc:docMk/>
          <pc:sldMk cId="0" sldId="345"/>
        </pc:sldMkLst>
      </pc:sldChg>
      <pc:sldChg chg="add">
        <pc:chgData name="Willigen, R.F. van der (Rob)" userId="b43bdd62-7b82-48e9-86cd-c7c10e260c14" providerId="ADAL" clId="{C268ECA3-B1EC-4D11-AEF3-8F30A524BCE5}" dt="2023-04-19T11:54:21.963" v="46"/>
        <pc:sldMkLst>
          <pc:docMk/>
          <pc:sldMk cId="2468372520" sldId="1559"/>
        </pc:sldMkLst>
      </pc:sldChg>
      <pc:sldChg chg="add ord">
        <pc:chgData name="Willigen, R.F. van der (Rob)" userId="b43bdd62-7b82-48e9-86cd-c7c10e260c14" providerId="ADAL" clId="{C268ECA3-B1EC-4D11-AEF3-8F30A524BCE5}" dt="2023-04-19T12:13:50.594" v="176"/>
        <pc:sldMkLst>
          <pc:docMk/>
          <pc:sldMk cId="2051879349" sldId="1569"/>
        </pc:sldMkLst>
      </pc:sldChg>
      <pc:sldChg chg="add">
        <pc:chgData name="Willigen, R.F. van der (Rob)" userId="b43bdd62-7b82-48e9-86cd-c7c10e260c14" providerId="ADAL" clId="{C268ECA3-B1EC-4D11-AEF3-8F30A524BCE5}" dt="2023-04-19T12:35:23.218" v="232"/>
        <pc:sldMkLst>
          <pc:docMk/>
          <pc:sldMk cId="341699425" sldId="1575"/>
        </pc:sldMkLst>
      </pc:sldChg>
      <pc:sldChg chg="add">
        <pc:chgData name="Willigen, R.F. van der (Rob)" userId="b43bdd62-7b82-48e9-86cd-c7c10e260c14" providerId="ADAL" clId="{C268ECA3-B1EC-4D11-AEF3-8F30A524BCE5}" dt="2023-04-19T11:54:21.963" v="46"/>
        <pc:sldMkLst>
          <pc:docMk/>
          <pc:sldMk cId="2544793323" sldId="1681"/>
        </pc:sldMkLst>
      </pc:sldChg>
      <pc:sldChg chg="add">
        <pc:chgData name="Willigen, R.F. van der (Rob)" userId="b43bdd62-7b82-48e9-86cd-c7c10e260c14" providerId="ADAL" clId="{C268ECA3-B1EC-4D11-AEF3-8F30A524BCE5}" dt="2023-04-19T11:54:21.963" v="46"/>
        <pc:sldMkLst>
          <pc:docMk/>
          <pc:sldMk cId="1177767567" sldId="1696"/>
        </pc:sldMkLst>
      </pc:sldChg>
      <pc:sldChg chg="add">
        <pc:chgData name="Willigen, R.F. van der (Rob)" userId="b43bdd62-7b82-48e9-86cd-c7c10e260c14" providerId="ADAL" clId="{C268ECA3-B1EC-4D11-AEF3-8F30A524BCE5}" dt="2023-04-19T11:54:21.963" v="46"/>
        <pc:sldMkLst>
          <pc:docMk/>
          <pc:sldMk cId="3664189876" sldId="1755"/>
        </pc:sldMkLst>
      </pc:sldChg>
      <pc:sldChg chg="add">
        <pc:chgData name="Willigen, R.F. van der (Rob)" userId="b43bdd62-7b82-48e9-86cd-c7c10e260c14" providerId="ADAL" clId="{C268ECA3-B1EC-4D11-AEF3-8F30A524BCE5}" dt="2023-04-19T11:54:21.963" v="46"/>
        <pc:sldMkLst>
          <pc:docMk/>
          <pc:sldMk cId="2091609229" sldId="1756"/>
        </pc:sldMkLst>
      </pc:sldChg>
      <pc:sldChg chg="addSp delSp modSp add mod">
        <pc:chgData name="Willigen, R.F. van der (Rob)" userId="b43bdd62-7b82-48e9-86cd-c7c10e260c14" providerId="ADAL" clId="{C268ECA3-B1EC-4D11-AEF3-8F30A524BCE5}" dt="2023-04-19T12:54:12.063" v="581" actId="1076"/>
        <pc:sldMkLst>
          <pc:docMk/>
          <pc:sldMk cId="2209331059" sldId="1757"/>
        </pc:sldMkLst>
        <pc:spChg chg="del mod">
          <ac:chgData name="Willigen, R.F. van der (Rob)" userId="b43bdd62-7b82-48e9-86cd-c7c10e260c14" providerId="ADAL" clId="{C268ECA3-B1EC-4D11-AEF3-8F30A524BCE5}" dt="2023-04-19T12:50:34.895" v="552" actId="478"/>
          <ac:spMkLst>
            <pc:docMk/>
            <pc:sldMk cId="2209331059" sldId="1757"/>
            <ac:spMk id="5" creationId="{DD2AD040-F19A-A133-7F2A-F2F6E12B4371}"/>
          </ac:spMkLst>
        </pc:spChg>
        <pc:spChg chg="add mod">
          <ac:chgData name="Willigen, R.F. van der (Rob)" userId="b43bdd62-7b82-48e9-86cd-c7c10e260c14" providerId="ADAL" clId="{C268ECA3-B1EC-4D11-AEF3-8F30A524BCE5}" dt="2023-04-19T12:54:04.130" v="579" actId="20577"/>
          <ac:spMkLst>
            <pc:docMk/>
            <pc:sldMk cId="2209331059" sldId="1757"/>
            <ac:spMk id="6" creationId="{8F4F891D-3B44-798C-69CE-10028632C422}"/>
          </ac:spMkLst>
        </pc:spChg>
        <pc:picChg chg="mod">
          <ac:chgData name="Willigen, R.F. van der (Rob)" userId="b43bdd62-7b82-48e9-86cd-c7c10e260c14" providerId="ADAL" clId="{C268ECA3-B1EC-4D11-AEF3-8F30A524BCE5}" dt="2023-04-19T12:54:12.063" v="581" actId="1076"/>
          <ac:picMkLst>
            <pc:docMk/>
            <pc:sldMk cId="2209331059" sldId="1757"/>
            <ac:picMk id="3" creationId="{76C6324B-ECC8-EBFD-FFF5-64DC684F8CFF}"/>
          </ac:picMkLst>
        </pc:picChg>
        <pc:picChg chg="del mod">
          <ac:chgData name="Willigen, R.F. van der (Rob)" userId="b43bdd62-7b82-48e9-86cd-c7c10e260c14" providerId="ADAL" clId="{C268ECA3-B1EC-4D11-AEF3-8F30A524BCE5}" dt="2023-04-19T12:50:34.895" v="552" actId="478"/>
          <ac:picMkLst>
            <pc:docMk/>
            <pc:sldMk cId="2209331059" sldId="1757"/>
            <ac:picMk id="2052" creationId="{CCFC5A7D-A51B-CA33-68DC-612B4D5B0433}"/>
          </ac:picMkLst>
        </pc:picChg>
        <pc:picChg chg="add mod">
          <ac:chgData name="Willigen, R.F. van der (Rob)" userId="b43bdd62-7b82-48e9-86cd-c7c10e260c14" providerId="ADAL" clId="{C268ECA3-B1EC-4D11-AEF3-8F30A524BCE5}" dt="2023-04-19T12:54:09.783" v="580" actId="1076"/>
          <ac:picMkLst>
            <pc:docMk/>
            <pc:sldMk cId="2209331059" sldId="1757"/>
            <ac:picMk id="7170" creationId="{234CA602-3E9F-C60B-F563-5D38CF366CEF}"/>
          </ac:picMkLst>
        </pc:picChg>
        <pc:picChg chg="add del">
          <ac:chgData name="Willigen, R.F. van der (Rob)" userId="b43bdd62-7b82-48e9-86cd-c7c10e260c14" providerId="ADAL" clId="{C268ECA3-B1EC-4D11-AEF3-8F30A524BCE5}" dt="2023-04-19T12:51:15.281" v="561"/>
          <ac:picMkLst>
            <pc:docMk/>
            <pc:sldMk cId="2209331059" sldId="1757"/>
            <ac:picMk id="7172" creationId="{A53021F2-8319-6687-E3AD-DAB62DC161E6}"/>
          </ac:picMkLst>
        </pc:picChg>
      </pc:sldChg>
      <pc:sldChg chg="add">
        <pc:chgData name="Willigen, R.F. van der (Rob)" userId="b43bdd62-7b82-48e9-86cd-c7c10e260c14" providerId="ADAL" clId="{C268ECA3-B1EC-4D11-AEF3-8F30A524BCE5}" dt="2023-04-19T13:19:45.237" v="732"/>
        <pc:sldMkLst>
          <pc:docMk/>
          <pc:sldMk cId="743083392" sldId="1758"/>
        </pc:sldMkLst>
      </pc:sldChg>
      <pc:sldChg chg="add">
        <pc:chgData name="Willigen, R.F. van der (Rob)" userId="b43bdd62-7b82-48e9-86cd-c7c10e260c14" providerId="ADAL" clId="{C268ECA3-B1EC-4D11-AEF3-8F30A524BCE5}" dt="2023-04-19T13:08:37.141" v="652"/>
        <pc:sldMkLst>
          <pc:docMk/>
          <pc:sldMk cId="706359336" sldId="1761"/>
        </pc:sldMkLst>
      </pc:sldChg>
      <pc:sldChg chg="addSp delSp add mod">
        <pc:chgData name="Willigen, R.F. van der (Rob)" userId="b43bdd62-7b82-48e9-86cd-c7c10e260c14" providerId="ADAL" clId="{C268ECA3-B1EC-4D11-AEF3-8F30A524BCE5}" dt="2023-04-19T13:11:18.490" v="671" actId="21"/>
        <pc:sldMkLst>
          <pc:docMk/>
          <pc:sldMk cId="1850199346" sldId="1762"/>
        </pc:sldMkLst>
        <pc:spChg chg="add del">
          <ac:chgData name="Willigen, R.F. van der (Rob)" userId="b43bdd62-7b82-48e9-86cd-c7c10e260c14" providerId="ADAL" clId="{C268ECA3-B1EC-4D11-AEF3-8F30A524BCE5}" dt="2023-04-19T13:11:18.490" v="671" actId="21"/>
          <ac:spMkLst>
            <pc:docMk/>
            <pc:sldMk cId="1850199346" sldId="1762"/>
            <ac:spMk id="5" creationId="{5C01A08E-D83B-4921-87C3-F952522AEBCE}"/>
          </ac:spMkLst>
        </pc:spChg>
      </pc:sldChg>
      <pc:sldChg chg="modSp add mod">
        <pc:chgData name="Willigen, R.F. van der (Rob)" userId="b43bdd62-7b82-48e9-86cd-c7c10e260c14" providerId="ADAL" clId="{C268ECA3-B1EC-4D11-AEF3-8F30A524BCE5}" dt="2023-04-19T12:54:46.895" v="587" actId="1076"/>
        <pc:sldMkLst>
          <pc:docMk/>
          <pc:sldMk cId="2346314839" sldId="1763"/>
        </pc:sldMkLst>
        <pc:grpChg chg="mod">
          <ac:chgData name="Willigen, R.F. van der (Rob)" userId="b43bdd62-7b82-48e9-86cd-c7c10e260c14" providerId="ADAL" clId="{C268ECA3-B1EC-4D11-AEF3-8F30A524BCE5}" dt="2023-04-19T12:54:46.895" v="587" actId="1076"/>
          <ac:grpSpMkLst>
            <pc:docMk/>
            <pc:sldMk cId="2346314839" sldId="1763"/>
            <ac:grpSpMk id="3" creationId="{00000000-0000-0000-0000-000000000000}"/>
          </ac:grpSpMkLst>
        </pc:grpChg>
        <pc:grpChg chg="mod">
          <ac:chgData name="Willigen, R.F. van der (Rob)" userId="b43bdd62-7b82-48e9-86cd-c7c10e260c14" providerId="ADAL" clId="{C268ECA3-B1EC-4D11-AEF3-8F30A524BCE5}" dt="2023-04-19T12:54:39.007" v="584" actId="1076"/>
          <ac:grpSpMkLst>
            <pc:docMk/>
            <pc:sldMk cId="2346314839" sldId="1763"/>
            <ac:grpSpMk id="13" creationId="{8B96EF88-2C11-6C28-F41D-4C68935FEE26}"/>
          </ac:grpSpMkLst>
        </pc:grpChg>
      </pc:sldChg>
      <pc:sldChg chg="add">
        <pc:chgData name="Willigen, R.F. van der (Rob)" userId="b43bdd62-7b82-48e9-86cd-c7c10e260c14" providerId="ADAL" clId="{C268ECA3-B1EC-4D11-AEF3-8F30A524BCE5}" dt="2023-04-19T11:54:21.963" v="46"/>
        <pc:sldMkLst>
          <pc:docMk/>
          <pc:sldMk cId="1323847348" sldId="1765"/>
        </pc:sldMkLst>
      </pc:sldChg>
      <pc:sldChg chg="add">
        <pc:chgData name="Willigen, R.F. van der (Rob)" userId="b43bdd62-7b82-48e9-86cd-c7c10e260c14" providerId="ADAL" clId="{C268ECA3-B1EC-4D11-AEF3-8F30A524BCE5}" dt="2023-04-19T11:54:21.963" v="46"/>
        <pc:sldMkLst>
          <pc:docMk/>
          <pc:sldMk cId="1325821896" sldId="1766"/>
        </pc:sldMkLst>
      </pc:sldChg>
      <pc:sldChg chg="add">
        <pc:chgData name="Willigen, R.F. van der (Rob)" userId="b43bdd62-7b82-48e9-86cd-c7c10e260c14" providerId="ADAL" clId="{C268ECA3-B1EC-4D11-AEF3-8F30A524BCE5}" dt="2023-04-19T13:19:45.237" v="732"/>
        <pc:sldMkLst>
          <pc:docMk/>
          <pc:sldMk cId="1355762504" sldId="1769"/>
        </pc:sldMkLst>
      </pc:sldChg>
      <pc:sldChg chg="add">
        <pc:chgData name="Willigen, R.F. van der (Rob)" userId="b43bdd62-7b82-48e9-86cd-c7c10e260c14" providerId="ADAL" clId="{C268ECA3-B1EC-4D11-AEF3-8F30A524BCE5}" dt="2023-04-19T13:19:45.237" v="732"/>
        <pc:sldMkLst>
          <pc:docMk/>
          <pc:sldMk cId="0" sldId="1772"/>
        </pc:sldMkLst>
      </pc:sldChg>
      <pc:sldChg chg="add">
        <pc:chgData name="Willigen, R.F. van der (Rob)" userId="b43bdd62-7b82-48e9-86cd-c7c10e260c14" providerId="ADAL" clId="{C268ECA3-B1EC-4D11-AEF3-8F30A524BCE5}" dt="2023-04-19T13:19:45.237" v="732"/>
        <pc:sldMkLst>
          <pc:docMk/>
          <pc:sldMk cId="3504408622" sldId="1774"/>
        </pc:sldMkLst>
      </pc:sldChg>
      <pc:sldChg chg="add">
        <pc:chgData name="Willigen, R.F. van der (Rob)" userId="b43bdd62-7b82-48e9-86cd-c7c10e260c14" providerId="ADAL" clId="{C268ECA3-B1EC-4D11-AEF3-8F30A524BCE5}" dt="2023-04-19T11:54:21.963" v="46"/>
        <pc:sldMkLst>
          <pc:docMk/>
          <pc:sldMk cId="3655464743" sldId="1791"/>
        </pc:sldMkLst>
      </pc:sldChg>
      <pc:sldChg chg="add">
        <pc:chgData name="Willigen, R.F. van der (Rob)" userId="b43bdd62-7b82-48e9-86cd-c7c10e260c14" providerId="ADAL" clId="{C268ECA3-B1EC-4D11-AEF3-8F30A524BCE5}" dt="2023-04-19T13:19:45.237" v="732"/>
        <pc:sldMkLst>
          <pc:docMk/>
          <pc:sldMk cId="318608772" sldId="1801"/>
        </pc:sldMkLst>
      </pc:sldChg>
      <pc:sldChg chg="add">
        <pc:chgData name="Willigen, R.F. van der (Rob)" userId="b43bdd62-7b82-48e9-86cd-c7c10e260c14" providerId="ADAL" clId="{C268ECA3-B1EC-4D11-AEF3-8F30A524BCE5}" dt="2023-04-19T13:19:45.237" v="732"/>
        <pc:sldMkLst>
          <pc:docMk/>
          <pc:sldMk cId="1001923888" sldId="1802"/>
        </pc:sldMkLst>
      </pc:sldChg>
      <pc:sldChg chg="add">
        <pc:chgData name="Willigen, R.F. van der (Rob)" userId="b43bdd62-7b82-48e9-86cd-c7c10e260c14" providerId="ADAL" clId="{C268ECA3-B1EC-4D11-AEF3-8F30A524BCE5}" dt="2023-04-19T13:19:45.237" v="732"/>
        <pc:sldMkLst>
          <pc:docMk/>
          <pc:sldMk cId="2657498784" sldId="1803"/>
        </pc:sldMkLst>
      </pc:sldChg>
      <pc:sldChg chg="addSp modSp add mod">
        <pc:chgData name="Willigen, R.F. van der (Rob)" userId="b43bdd62-7b82-48e9-86cd-c7c10e260c14" providerId="ADAL" clId="{C268ECA3-B1EC-4D11-AEF3-8F30A524BCE5}" dt="2023-04-19T12:01:17.753" v="174" actId="14100"/>
        <pc:sldMkLst>
          <pc:docMk/>
          <pc:sldMk cId="2911345598" sldId="1804"/>
        </pc:sldMkLst>
        <pc:spChg chg="add mod">
          <ac:chgData name="Willigen, R.F. van der (Rob)" userId="b43bdd62-7b82-48e9-86cd-c7c10e260c14" providerId="ADAL" clId="{C268ECA3-B1EC-4D11-AEF3-8F30A524BCE5}" dt="2023-04-19T12:01:17.753" v="174" actId="14100"/>
          <ac:spMkLst>
            <pc:docMk/>
            <pc:sldMk cId="2911345598" sldId="1804"/>
            <ac:spMk id="10" creationId="{A58FEA5D-3A1E-4AB7-68B0-02C91E134338}"/>
          </ac:spMkLst>
        </pc:spChg>
      </pc:sldChg>
      <pc:sldChg chg="addSp delSp modSp new mod">
        <pc:chgData name="Willigen, R.F. van der (Rob)" userId="b43bdd62-7b82-48e9-86cd-c7c10e260c14" providerId="ADAL" clId="{C268ECA3-B1EC-4D11-AEF3-8F30A524BCE5}" dt="2023-04-19T11:55:19.064" v="53"/>
        <pc:sldMkLst>
          <pc:docMk/>
          <pc:sldMk cId="1414497845" sldId="1805"/>
        </pc:sldMkLst>
        <pc:spChg chg="del">
          <ac:chgData name="Willigen, R.F. van der (Rob)" userId="b43bdd62-7b82-48e9-86cd-c7c10e260c14" providerId="ADAL" clId="{C268ECA3-B1EC-4D11-AEF3-8F30A524BCE5}" dt="2023-04-19T11:55:05.345" v="49" actId="478"/>
          <ac:spMkLst>
            <pc:docMk/>
            <pc:sldMk cId="1414497845" sldId="1805"/>
            <ac:spMk id="2" creationId="{1D2BF554-3133-D613-6DA4-76D83552320D}"/>
          </ac:spMkLst>
        </pc:spChg>
        <pc:spChg chg="del">
          <ac:chgData name="Willigen, R.F. van der (Rob)" userId="b43bdd62-7b82-48e9-86cd-c7c10e260c14" providerId="ADAL" clId="{C268ECA3-B1EC-4D11-AEF3-8F30A524BCE5}" dt="2023-04-19T11:55:07.183" v="50" actId="478"/>
          <ac:spMkLst>
            <pc:docMk/>
            <pc:sldMk cId="1414497845" sldId="1805"/>
            <ac:spMk id="3" creationId="{029BD6D5-5EFB-3EF4-E6C9-E9639C9038D8}"/>
          </ac:spMkLst>
        </pc:spChg>
        <pc:spChg chg="add mod">
          <ac:chgData name="Willigen, R.F. van der (Rob)" userId="b43bdd62-7b82-48e9-86cd-c7c10e260c14" providerId="ADAL" clId="{C268ECA3-B1EC-4D11-AEF3-8F30A524BCE5}" dt="2023-04-19T11:55:19.064" v="53"/>
          <ac:spMkLst>
            <pc:docMk/>
            <pc:sldMk cId="1414497845" sldId="1805"/>
            <ac:spMk id="5" creationId="{298C9058-6F3A-66B8-307A-1E91FE79A7EC}"/>
          </ac:spMkLst>
        </pc:spChg>
        <pc:spChg chg="add mod">
          <ac:chgData name="Willigen, R.F. van der (Rob)" userId="b43bdd62-7b82-48e9-86cd-c7c10e260c14" providerId="ADAL" clId="{C268ECA3-B1EC-4D11-AEF3-8F30A524BCE5}" dt="2023-04-19T11:55:19.064" v="53"/>
          <ac:spMkLst>
            <pc:docMk/>
            <pc:sldMk cId="1414497845" sldId="1805"/>
            <ac:spMk id="6" creationId="{A193ACBB-5C97-6B88-E1C7-BA6496DC6E16}"/>
          </ac:spMkLst>
        </pc:spChg>
        <pc:spChg chg="add mod">
          <ac:chgData name="Willigen, R.F. van der (Rob)" userId="b43bdd62-7b82-48e9-86cd-c7c10e260c14" providerId="ADAL" clId="{C268ECA3-B1EC-4D11-AEF3-8F30A524BCE5}" dt="2023-04-19T11:55:19.064" v="53"/>
          <ac:spMkLst>
            <pc:docMk/>
            <pc:sldMk cId="1414497845" sldId="1805"/>
            <ac:spMk id="8" creationId="{0305E6DB-EBC5-B778-D3E8-6A5A50344528}"/>
          </ac:spMkLst>
        </pc:spChg>
        <pc:spChg chg="add mod">
          <ac:chgData name="Willigen, R.F. van der (Rob)" userId="b43bdd62-7b82-48e9-86cd-c7c10e260c14" providerId="ADAL" clId="{C268ECA3-B1EC-4D11-AEF3-8F30A524BCE5}" dt="2023-04-19T11:55:19.064" v="53"/>
          <ac:spMkLst>
            <pc:docMk/>
            <pc:sldMk cId="1414497845" sldId="1805"/>
            <ac:spMk id="9" creationId="{5449E460-B827-CCB0-C659-CAE3883353C3}"/>
          </ac:spMkLst>
        </pc:spChg>
        <pc:picChg chg="add mod">
          <ac:chgData name="Willigen, R.F. van der (Rob)" userId="b43bdd62-7b82-48e9-86cd-c7c10e260c14" providerId="ADAL" clId="{C268ECA3-B1EC-4D11-AEF3-8F30A524BCE5}" dt="2023-04-19T11:55:19.064" v="53"/>
          <ac:picMkLst>
            <pc:docMk/>
            <pc:sldMk cId="1414497845" sldId="1805"/>
            <ac:picMk id="4" creationId="{E3C52A46-9339-FEBA-09A1-D3A8A12DD362}"/>
          </ac:picMkLst>
        </pc:picChg>
        <pc:picChg chg="add mod">
          <ac:chgData name="Willigen, R.F. van der (Rob)" userId="b43bdd62-7b82-48e9-86cd-c7c10e260c14" providerId="ADAL" clId="{C268ECA3-B1EC-4D11-AEF3-8F30A524BCE5}" dt="2023-04-19T11:55:19.064" v="53"/>
          <ac:picMkLst>
            <pc:docMk/>
            <pc:sldMk cId="1414497845" sldId="1805"/>
            <ac:picMk id="7" creationId="{AF81689A-0C3A-B5D3-994D-A3808260D9BF}"/>
          </ac:picMkLst>
        </pc:picChg>
      </pc:sldChg>
      <pc:sldChg chg="addSp modSp add mod ord">
        <pc:chgData name="Willigen, R.F. van der (Rob)" userId="b43bdd62-7b82-48e9-86cd-c7c10e260c14" providerId="ADAL" clId="{C268ECA3-B1EC-4D11-AEF3-8F30A524BCE5}" dt="2023-04-19T12:59:39.259" v="609" actId="1076"/>
        <pc:sldMkLst>
          <pc:docMk/>
          <pc:sldMk cId="722650967" sldId="1806"/>
        </pc:sldMkLst>
        <pc:spChg chg="add mod">
          <ac:chgData name="Willigen, R.F. van der (Rob)" userId="b43bdd62-7b82-48e9-86cd-c7c10e260c14" providerId="ADAL" clId="{C268ECA3-B1EC-4D11-AEF3-8F30A524BCE5}" dt="2023-04-19T12:59:30.639" v="606" actId="1076"/>
          <ac:spMkLst>
            <pc:docMk/>
            <pc:sldMk cId="722650967" sldId="1806"/>
            <ac:spMk id="3" creationId="{98F7A892-4433-E5C4-BDEF-B006609A27EA}"/>
          </ac:spMkLst>
        </pc:spChg>
        <pc:picChg chg="add mod">
          <ac:chgData name="Willigen, R.F. van der (Rob)" userId="b43bdd62-7b82-48e9-86cd-c7c10e260c14" providerId="ADAL" clId="{C268ECA3-B1EC-4D11-AEF3-8F30A524BCE5}" dt="2023-04-19T12:59:39.259" v="609" actId="1076"/>
          <ac:picMkLst>
            <pc:docMk/>
            <pc:sldMk cId="722650967" sldId="1806"/>
            <ac:picMk id="1026" creationId="{D5F9ABA1-8144-8900-3813-C767171ADCE9}"/>
          </ac:picMkLst>
        </pc:picChg>
        <pc:picChg chg="add mod">
          <ac:chgData name="Willigen, R.F. van der (Rob)" userId="b43bdd62-7b82-48e9-86cd-c7c10e260c14" providerId="ADAL" clId="{C268ECA3-B1EC-4D11-AEF3-8F30A524BCE5}" dt="2023-04-19T12:59:36.823" v="608" actId="14100"/>
          <ac:picMkLst>
            <pc:docMk/>
            <pc:sldMk cId="722650967" sldId="1806"/>
            <ac:picMk id="1028" creationId="{8017E25D-663C-F5C0-99A3-F068C4382AC7}"/>
          </ac:picMkLst>
        </pc:picChg>
      </pc:sldChg>
      <pc:sldChg chg="add ord">
        <pc:chgData name="Willigen, R.F. van der (Rob)" userId="b43bdd62-7b82-48e9-86cd-c7c10e260c14" providerId="ADAL" clId="{C268ECA3-B1EC-4D11-AEF3-8F30A524BCE5}" dt="2023-04-19T11:55:31.620" v="58"/>
        <pc:sldMkLst>
          <pc:docMk/>
          <pc:sldMk cId="4236726269" sldId="1807"/>
        </pc:sldMkLst>
      </pc:sldChg>
      <pc:sldChg chg="addSp delSp modSp add mod">
        <pc:chgData name="Willigen, R.F. van der (Rob)" userId="b43bdd62-7b82-48e9-86cd-c7c10e260c14" providerId="ADAL" clId="{C268ECA3-B1EC-4D11-AEF3-8F30A524BCE5}" dt="2023-04-19T12:00:50.312" v="168" actId="14100"/>
        <pc:sldMkLst>
          <pc:docMk/>
          <pc:sldMk cId="1420011013" sldId="1808"/>
        </pc:sldMkLst>
        <pc:spChg chg="add mod">
          <ac:chgData name="Willigen, R.F. van der (Rob)" userId="b43bdd62-7b82-48e9-86cd-c7c10e260c14" providerId="ADAL" clId="{C268ECA3-B1EC-4D11-AEF3-8F30A524BCE5}" dt="2023-04-19T12:00:50.312" v="168" actId="14100"/>
          <ac:spMkLst>
            <pc:docMk/>
            <pc:sldMk cId="1420011013" sldId="1808"/>
            <ac:spMk id="5" creationId="{8CA05CA5-32E6-E9C5-FD3F-0525A67E2A71}"/>
          </ac:spMkLst>
        </pc:spChg>
        <pc:spChg chg="mod">
          <ac:chgData name="Willigen, R.F. van der (Rob)" userId="b43bdd62-7b82-48e9-86cd-c7c10e260c14" providerId="ADAL" clId="{C268ECA3-B1EC-4D11-AEF3-8F30A524BCE5}" dt="2023-04-19T12:00:12.288" v="163" actId="14100"/>
          <ac:spMkLst>
            <pc:docMk/>
            <pc:sldMk cId="1420011013" sldId="1808"/>
            <ac:spMk id="7" creationId="{796A2881-A5DB-F1FA-78DC-5F9D7D1CDB03}"/>
          </ac:spMkLst>
        </pc:spChg>
        <pc:grpChg chg="add del mod">
          <ac:chgData name="Willigen, R.F. van der (Rob)" userId="b43bdd62-7b82-48e9-86cd-c7c10e260c14" providerId="ADAL" clId="{C268ECA3-B1EC-4D11-AEF3-8F30A524BCE5}" dt="2023-04-19T11:58:49.985" v="116" actId="1076"/>
          <ac:grpSpMkLst>
            <pc:docMk/>
            <pc:sldMk cId="1420011013" sldId="1808"/>
            <ac:grpSpMk id="2" creationId="{9C1F7DCF-4198-52D7-F878-F31FA30577EA}"/>
          </ac:grpSpMkLst>
        </pc:grpChg>
        <pc:picChg chg="del">
          <ac:chgData name="Willigen, R.F. van der (Rob)" userId="b43bdd62-7b82-48e9-86cd-c7c10e260c14" providerId="ADAL" clId="{C268ECA3-B1EC-4D11-AEF3-8F30A524BCE5}" dt="2023-04-19T11:56:41.392" v="61" actId="478"/>
          <ac:picMkLst>
            <pc:docMk/>
            <pc:sldMk cId="1420011013" sldId="1808"/>
            <ac:picMk id="6" creationId="{4B015413-2477-4492-981C-A47003C388FF}"/>
          </ac:picMkLst>
        </pc:picChg>
      </pc:sldChg>
      <pc:sldChg chg="add">
        <pc:chgData name="Willigen, R.F. van der (Rob)" userId="b43bdd62-7b82-48e9-86cd-c7c10e260c14" providerId="ADAL" clId="{C268ECA3-B1EC-4D11-AEF3-8F30A524BCE5}" dt="2023-04-19T12:37:25.257" v="235"/>
        <pc:sldMkLst>
          <pc:docMk/>
          <pc:sldMk cId="3819803457" sldId="1809"/>
        </pc:sldMkLst>
      </pc:sldChg>
      <pc:sldChg chg="addSp delSp modSp add mod ord">
        <pc:chgData name="Willigen, R.F. van der (Rob)" userId="b43bdd62-7b82-48e9-86cd-c7c10e260c14" providerId="ADAL" clId="{C268ECA3-B1EC-4D11-AEF3-8F30A524BCE5}" dt="2023-04-19T13:06:25.966" v="629" actId="1076"/>
        <pc:sldMkLst>
          <pc:docMk/>
          <pc:sldMk cId="2558930993" sldId="1810"/>
        </pc:sldMkLst>
        <pc:spChg chg="add del">
          <ac:chgData name="Willigen, R.F. van der (Rob)" userId="b43bdd62-7b82-48e9-86cd-c7c10e260c14" providerId="ADAL" clId="{C268ECA3-B1EC-4D11-AEF3-8F30A524BCE5}" dt="2023-04-19T12:42:26.306" v="486"/>
          <ac:spMkLst>
            <pc:docMk/>
            <pc:sldMk cId="2558930993" sldId="1810"/>
            <ac:spMk id="2" creationId="{425258A3-C2E7-A1AF-6704-C6F290FCC7F0}"/>
          </ac:spMkLst>
        </pc:spChg>
        <pc:spChg chg="add del">
          <ac:chgData name="Willigen, R.F. van der (Rob)" userId="b43bdd62-7b82-48e9-86cd-c7c10e260c14" providerId="ADAL" clId="{C268ECA3-B1EC-4D11-AEF3-8F30A524BCE5}" dt="2023-04-19T12:42:39.608" v="488"/>
          <ac:spMkLst>
            <pc:docMk/>
            <pc:sldMk cId="2558930993" sldId="1810"/>
            <ac:spMk id="6" creationId="{7C69379E-FA39-8B3B-D23C-3EECC8D5FBE5}"/>
          </ac:spMkLst>
        </pc:spChg>
        <pc:spChg chg="add mod">
          <ac:chgData name="Willigen, R.F. van der (Rob)" userId="b43bdd62-7b82-48e9-86cd-c7c10e260c14" providerId="ADAL" clId="{C268ECA3-B1EC-4D11-AEF3-8F30A524BCE5}" dt="2023-04-19T12:48:50.425" v="545" actId="1036"/>
          <ac:spMkLst>
            <pc:docMk/>
            <pc:sldMk cId="2558930993" sldId="1810"/>
            <ac:spMk id="15" creationId="{D95DD94D-0992-D35B-4124-11A936A2E47B}"/>
          </ac:spMkLst>
        </pc:spChg>
        <pc:grpChg chg="del">
          <ac:chgData name="Willigen, R.F. van der (Rob)" userId="b43bdd62-7b82-48e9-86cd-c7c10e260c14" providerId="ADAL" clId="{C268ECA3-B1EC-4D11-AEF3-8F30A524BCE5}" dt="2023-04-19T12:42:22.279" v="484" actId="478"/>
          <ac:grpSpMkLst>
            <pc:docMk/>
            <pc:sldMk cId="2558930993" sldId="1810"/>
            <ac:grpSpMk id="3" creationId="{00000000-0000-0000-0000-000000000000}"/>
          </ac:grpSpMkLst>
        </pc:grpChg>
        <pc:grpChg chg="mod">
          <ac:chgData name="Willigen, R.F. van der (Rob)" userId="b43bdd62-7b82-48e9-86cd-c7c10e260c14" providerId="ADAL" clId="{C268ECA3-B1EC-4D11-AEF3-8F30A524BCE5}" dt="2023-04-19T12:49:02.832" v="548" actId="1076"/>
          <ac:grpSpMkLst>
            <pc:docMk/>
            <pc:sldMk cId="2558930993" sldId="1810"/>
            <ac:grpSpMk id="13" creationId="{8B96EF88-2C11-6C28-F41D-4C68935FEE26}"/>
          </ac:grpSpMkLst>
        </pc:grpChg>
        <pc:picChg chg="add mod">
          <ac:chgData name="Willigen, R.F. van der (Rob)" userId="b43bdd62-7b82-48e9-86cd-c7c10e260c14" providerId="ADAL" clId="{C268ECA3-B1EC-4D11-AEF3-8F30A524BCE5}" dt="2023-04-19T13:06:25.966" v="629" actId="1076"/>
          <ac:picMkLst>
            <pc:docMk/>
            <pc:sldMk cId="2558930993" sldId="1810"/>
            <ac:picMk id="8" creationId="{56758537-FBEE-9E06-0E1D-59BA352BFC0A}"/>
          </ac:picMkLst>
        </pc:picChg>
        <pc:picChg chg="add mod">
          <ac:chgData name="Willigen, R.F. van der (Rob)" userId="b43bdd62-7b82-48e9-86cd-c7c10e260c14" providerId="ADAL" clId="{C268ECA3-B1EC-4D11-AEF3-8F30A524BCE5}" dt="2023-04-19T12:48:50.425" v="545" actId="1036"/>
          <ac:picMkLst>
            <pc:docMk/>
            <pc:sldMk cId="2558930993" sldId="1810"/>
            <ac:picMk id="6150" creationId="{E842897B-8368-51FC-039B-991FED195E2B}"/>
          </ac:picMkLst>
        </pc:picChg>
      </pc:sldChg>
      <pc:sldChg chg="addSp delSp modSp add del mod ord">
        <pc:chgData name="Willigen, R.F. van der (Rob)" userId="b43bdd62-7b82-48e9-86cd-c7c10e260c14" providerId="ADAL" clId="{C268ECA3-B1EC-4D11-AEF3-8F30A524BCE5}" dt="2023-04-19T13:16:03.902" v="712" actId="47"/>
        <pc:sldMkLst>
          <pc:docMk/>
          <pc:sldMk cId="2553660998" sldId="1811"/>
        </pc:sldMkLst>
        <pc:picChg chg="add mod">
          <ac:chgData name="Willigen, R.F. van der (Rob)" userId="b43bdd62-7b82-48e9-86cd-c7c10e260c14" providerId="ADAL" clId="{C268ECA3-B1EC-4D11-AEF3-8F30A524BCE5}" dt="2023-04-19T13:03:18.735" v="620" actId="1076"/>
          <ac:picMkLst>
            <pc:docMk/>
            <pc:sldMk cId="2553660998" sldId="1811"/>
            <ac:picMk id="3" creationId="{C6004126-1305-3DC1-12B6-7A0B246104A8}"/>
          </ac:picMkLst>
        </pc:picChg>
        <pc:picChg chg="del">
          <ac:chgData name="Willigen, R.F. van der (Rob)" userId="b43bdd62-7b82-48e9-86cd-c7c10e260c14" providerId="ADAL" clId="{C268ECA3-B1EC-4D11-AEF3-8F30A524BCE5}" dt="2023-04-19T13:02:32.801" v="617" actId="478"/>
          <ac:picMkLst>
            <pc:docMk/>
            <pc:sldMk cId="2553660998" sldId="1811"/>
            <ac:picMk id="8" creationId="{56758537-FBEE-9E06-0E1D-59BA352BFC0A}"/>
          </ac:picMkLst>
        </pc:picChg>
      </pc:sldChg>
      <pc:sldChg chg="addSp delSp modSp add mod">
        <pc:chgData name="Willigen, R.F. van der (Rob)" userId="b43bdd62-7b82-48e9-86cd-c7c10e260c14" providerId="ADAL" clId="{C268ECA3-B1EC-4D11-AEF3-8F30A524BCE5}" dt="2023-04-19T13:07:20.015" v="645" actId="1076"/>
        <pc:sldMkLst>
          <pc:docMk/>
          <pc:sldMk cId="1631819563" sldId="1812"/>
        </pc:sldMkLst>
        <pc:spChg chg="del">
          <ac:chgData name="Willigen, R.F. van der (Rob)" userId="b43bdd62-7b82-48e9-86cd-c7c10e260c14" providerId="ADAL" clId="{C268ECA3-B1EC-4D11-AEF3-8F30A524BCE5}" dt="2023-04-19T13:06:41.294" v="633" actId="478"/>
          <ac:spMkLst>
            <pc:docMk/>
            <pc:sldMk cId="1631819563" sldId="1812"/>
            <ac:spMk id="15" creationId="{D95DD94D-0992-D35B-4124-11A936A2E47B}"/>
          </ac:spMkLst>
        </pc:spChg>
        <pc:grpChg chg="del">
          <ac:chgData name="Willigen, R.F. van der (Rob)" userId="b43bdd62-7b82-48e9-86cd-c7c10e260c14" providerId="ADAL" clId="{C268ECA3-B1EC-4D11-AEF3-8F30A524BCE5}" dt="2023-04-19T13:06:38.622" v="630" actId="478"/>
          <ac:grpSpMkLst>
            <pc:docMk/>
            <pc:sldMk cId="1631819563" sldId="1812"/>
            <ac:grpSpMk id="13" creationId="{8B96EF88-2C11-6C28-F41D-4C68935FEE26}"/>
          </ac:grpSpMkLst>
        </pc:grpChg>
        <pc:picChg chg="add mod modCrop">
          <ac:chgData name="Willigen, R.F. van der (Rob)" userId="b43bdd62-7b82-48e9-86cd-c7c10e260c14" providerId="ADAL" clId="{C268ECA3-B1EC-4D11-AEF3-8F30A524BCE5}" dt="2023-04-19T13:07:20.015" v="645" actId="1076"/>
          <ac:picMkLst>
            <pc:docMk/>
            <pc:sldMk cId="1631819563" sldId="1812"/>
            <ac:picMk id="2" creationId="{5AB37509-2CE0-A03A-5C08-1FA4B6AA29BE}"/>
          </ac:picMkLst>
        </pc:picChg>
        <pc:picChg chg="mod modCrop">
          <ac:chgData name="Willigen, R.F. van der (Rob)" userId="b43bdd62-7b82-48e9-86cd-c7c10e260c14" providerId="ADAL" clId="{C268ECA3-B1EC-4D11-AEF3-8F30A524BCE5}" dt="2023-04-19T13:07:15.246" v="643" actId="1076"/>
          <ac:picMkLst>
            <pc:docMk/>
            <pc:sldMk cId="1631819563" sldId="1812"/>
            <ac:picMk id="3" creationId="{C6004126-1305-3DC1-12B6-7A0B246104A8}"/>
          </ac:picMkLst>
        </pc:picChg>
        <pc:picChg chg="del mod">
          <ac:chgData name="Willigen, R.F. van der (Rob)" userId="b43bdd62-7b82-48e9-86cd-c7c10e260c14" providerId="ADAL" clId="{C268ECA3-B1EC-4D11-AEF3-8F30A524BCE5}" dt="2023-04-19T13:06:39.879" v="632" actId="478"/>
          <ac:picMkLst>
            <pc:docMk/>
            <pc:sldMk cId="1631819563" sldId="1812"/>
            <ac:picMk id="6150" creationId="{E842897B-8368-51FC-039B-991FED195E2B}"/>
          </ac:picMkLst>
        </pc:picChg>
      </pc:sldChg>
      <pc:sldChg chg="addSp delSp modSp add mod">
        <pc:chgData name="Willigen, R.F. van der (Rob)" userId="b43bdd62-7b82-48e9-86cd-c7c10e260c14" providerId="ADAL" clId="{C268ECA3-B1EC-4D11-AEF3-8F30A524BCE5}" dt="2023-04-19T13:08:11.150" v="651" actId="1076"/>
        <pc:sldMkLst>
          <pc:docMk/>
          <pc:sldMk cId="3474650496" sldId="1813"/>
        </pc:sldMkLst>
        <pc:picChg chg="del">
          <ac:chgData name="Willigen, R.F. van der (Rob)" userId="b43bdd62-7b82-48e9-86cd-c7c10e260c14" providerId="ADAL" clId="{C268ECA3-B1EC-4D11-AEF3-8F30A524BCE5}" dt="2023-04-19T13:07:38.591" v="648" actId="478"/>
          <ac:picMkLst>
            <pc:docMk/>
            <pc:sldMk cId="3474650496" sldId="1813"/>
            <ac:picMk id="2" creationId="{5AB37509-2CE0-A03A-5C08-1FA4B6AA29BE}"/>
          </ac:picMkLst>
        </pc:picChg>
        <pc:picChg chg="del">
          <ac:chgData name="Willigen, R.F. van der (Rob)" userId="b43bdd62-7b82-48e9-86cd-c7c10e260c14" providerId="ADAL" clId="{C268ECA3-B1EC-4D11-AEF3-8F30A524BCE5}" dt="2023-04-19T13:07:37.519" v="647" actId="478"/>
          <ac:picMkLst>
            <pc:docMk/>
            <pc:sldMk cId="3474650496" sldId="1813"/>
            <ac:picMk id="3" creationId="{C6004126-1305-3DC1-12B6-7A0B246104A8}"/>
          </ac:picMkLst>
        </pc:picChg>
        <pc:picChg chg="add mod">
          <ac:chgData name="Willigen, R.F. van der (Rob)" userId="b43bdd62-7b82-48e9-86cd-c7c10e260c14" providerId="ADAL" clId="{C268ECA3-B1EC-4D11-AEF3-8F30A524BCE5}" dt="2023-04-19T13:08:11.150" v="651" actId="1076"/>
          <ac:picMkLst>
            <pc:docMk/>
            <pc:sldMk cId="3474650496" sldId="1813"/>
            <ac:picMk id="5" creationId="{CA961FB2-842E-5BD5-EC9F-D632F99E9F01}"/>
          </ac:picMkLst>
        </pc:picChg>
      </pc:sldChg>
      <pc:sldChg chg="addSp delSp modSp add mod">
        <pc:chgData name="Willigen, R.F. van der (Rob)" userId="b43bdd62-7b82-48e9-86cd-c7c10e260c14" providerId="ADAL" clId="{C268ECA3-B1EC-4D11-AEF3-8F30A524BCE5}" dt="2023-04-19T13:11:42.905" v="678" actId="14100"/>
        <pc:sldMkLst>
          <pc:docMk/>
          <pc:sldMk cId="805668632" sldId="1814"/>
        </pc:sldMkLst>
        <pc:spChg chg="add del">
          <ac:chgData name="Willigen, R.F. van der (Rob)" userId="b43bdd62-7b82-48e9-86cd-c7c10e260c14" providerId="ADAL" clId="{C268ECA3-B1EC-4D11-AEF3-8F30A524BCE5}" dt="2023-04-19T13:11:11.633" v="669" actId="22"/>
          <ac:spMkLst>
            <pc:docMk/>
            <pc:sldMk cId="805668632" sldId="1814"/>
            <ac:spMk id="5" creationId="{EFCC0900-9501-7812-C465-3D2715A765AB}"/>
          </ac:spMkLst>
        </pc:spChg>
        <pc:spChg chg="del">
          <ac:chgData name="Willigen, R.F. van der (Rob)" userId="b43bdd62-7b82-48e9-86cd-c7c10e260c14" providerId="ADAL" clId="{C268ECA3-B1EC-4D11-AEF3-8F30A524BCE5}" dt="2023-04-19T13:10:30.352" v="663" actId="478"/>
          <ac:spMkLst>
            <pc:docMk/>
            <pc:sldMk cId="805668632" sldId="1814"/>
            <ac:spMk id="6" creationId="{E7495C12-A5E7-5344-EBF0-2E988DA1FF39}"/>
          </ac:spMkLst>
        </pc:spChg>
        <pc:spChg chg="add mod">
          <ac:chgData name="Willigen, R.F. van der (Rob)" userId="b43bdd62-7b82-48e9-86cd-c7c10e260c14" providerId="ADAL" clId="{C268ECA3-B1EC-4D11-AEF3-8F30A524BCE5}" dt="2023-04-19T13:11:42.905" v="678" actId="14100"/>
          <ac:spMkLst>
            <pc:docMk/>
            <pc:sldMk cId="805668632" sldId="1814"/>
            <ac:spMk id="8" creationId="{7098B521-B32D-6B68-33EF-6C37D0D0AD25}"/>
          </ac:spMkLst>
        </pc:spChg>
        <pc:spChg chg="del">
          <ac:chgData name="Willigen, R.F. van der (Rob)" userId="b43bdd62-7b82-48e9-86cd-c7c10e260c14" providerId="ADAL" clId="{C268ECA3-B1EC-4D11-AEF3-8F30A524BCE5}" dt="2023-04-19T13:10:25.391" v="661" actId="478"/>
          <ac:spMkLst>
            <pc:docMk/>
            <pc:sldMk cId="805668632" sldId="1814"/>
            <ac:spMk id="20" creationId="{CF8E4DAE-B950-B5A0-BEC9-D9C69FAE130A}"/>
          </ac:spMkLst>
        </pc:spChg>
        <pc:spChg chg="del">
          <ac:chgData name="Willigen, R.F. van der (Rob)" userId="b43bdd62-7b82-48e9-86cd-c7c10e260c14" providerId="ADAL" clId="{C268ECA3-B1EC-4D11-AEF3-8F30A524BCE5}" dt="2023-04-19T13:10:23.543" v="660" actId="478"/>
          <ac:spMkLst>
            <pc:docMk/>
            <pc:sldMk cId="805668632" sldId="1814"/>
            <ac:spMk id="21" creationId="{F753B818-F784-881F-D27B-F09190F5449C}"/>
          </ac:spMkLst>
        </pc:spChg>
        <pc:picChg chg="del">
          <ac:chgData name="Willigen, R.F. van der (Rob)" userId="b43bdd62-7b82-48e9-86cd-c7c10e260c14" providerId="ADAL" clId="{C268ECA3-B1EC-4D11-AEF3-8F30A524BCE5}" dt="2023-04-19T13:10:09.360" v="654" actId="478"/>
          <ac:picMkLst>
            <pc:docMk/>
            <pc:sldMk cId="805668632" sldId="1814"/>
            <ac:picMk id="4098" creationId="{5B4E432D-718D-DA93-6E4C-1870C3552889}"/>
          </ac:picMkLst>
        </pc:picChg>
        <pc:picChg chg="del">
          <ac:chgData name="Willigen, R.F. van der (Rob)" userId="b43bdd62-7b82-48e9-86cd-c7c10e260c14" providerId="ADAL" clId="{C268ECA3-B1EC-4D11-AEF3-8F30A524BCE5}" dt="2023-04-19T13:10:27.352" v="662" actId="478"/>
          <ac:picMkLst>
            <pc:docMk/>
            <pc:sldMk cId="805668632" sldId="1814"/>
            <ac:picMk id="4100" creationId="{06997696-17BB-7A0D-2943-8E9AC5A32683}"/>
          </ac:picMkLst>
        </pc:picChg>
        <pc:picChg chg="del">
          <ac:chgData name="Willigen, R.F. van der (Rob)" userId="b43bdd62-7b82-48e9-86cd-c7c10e260c14" providerId="ADAL" clId="{C268ECA3-B1EC-4D11-AEF3-8F30A524BCE5}" dt="2023-04-19T13:10:21.624" v="659" actId="478"/>
          <ac:picMkLst>
            <pc:docMk/>
            <pc:sldMk cId="805668632" sldId="1814"/>
            <ac:picMk id="4102" creationId="{34E775F3-82F1-5EED-8B95-1326433282BF}"/>
          </ac:picMkLst>
        </pc:picChg>
        <pc:picChg chg="del">
          <ac:chgData name="Willigen, R.F. van der (Rob)" userId="b43bdd62-7b82-48e9-86cd-c7c10e260c14" providerId="ADAL" clId="{C268ECA3-B1EC-4D11-AEF3-8F30A524BCE5}" dt="2023-04-19T13:10:20.703" v="658" actId="478"/>
          <ac:picMkLst>
            <pc:docMk/>
            <pc:sldMk cId="805668632" sldId="1814"/>
            <ac:picMk id="4104" creationId="{7BDD57EB-B18A-E95A-18AE-12CDEB678EF4}"/>
          </ac:picMkLst>
        </pc:picChg>
        <pc:picChg chg="add mod">
          <ac:chgData name="Willigen, R.F. van der (Rob)" userId="b43bdd62-7b82-48e9-86cd-c7c10e260c14" providerId="ADAL" clId="{C268ECA3-B1EC-4D11-AEF3-8F30A524BCE5}" dt="2023-04-19T13:10:18.711" v="657" actId="1076"/>
          <ac:picMkLst>
            <pc:docMk/>
            <pc:sldMk cId="805668632" sldId="1814"/>
            <ac:picMk id="8194" creationId="{5218EF7B-2FD7-8EDE-442A-CF28EC661670}"/>
          </ac:picMkLst>
        </pc:picChg>
        <pc:picChg chg="add mod">
          <ac:chgData name="Willigen, R.F. van der (Rob)" userId="b43bdd62-7b82-48e9-86cd-c7c10e260c14" providerId="ADAL" clId="{C268ECA3-B1EC-4D11-AEF3-8F30A524BCE5}" dt="2023-04-19T13:10:59.335" v="667" actId="1076"/>
          <ac:picMkLst>
            <pc:docMk/>
            <pc:sldMk cId="805668632" sldId="1814"/>
            <ac:picMk id="8196" creationId="{70D51A48-398F-B612-4BD6-CF85B9F28093}"/>
          </ac:picMkLst>
        </pc:picChg>
      </pc:sldChg>
      <pc:sldChg chg="add">
        <pc:chgData name="Willigen, R.F. van der (Rob)" userId="b43bdd62-7b82-48e9-86cd-c7c10e260c14" providerId="ADAL" clId="{C268ECA3-B1EC-4D11-AEF3-8F30A524BCE5}" dt="2023-04-19T13:14:00.732" v="679"/>
        <pc:sldMkLst>
          <pc:docMk/>
          <pc:sldMk cId="3004435871" sldId="1815"/>
        </pc:sldMkLst>
      </pc:sldChg>
      <pc:sldChg chg="addSp delSp modSp add mod">
        <pc:chgData name="Willigen, R.F. van der (Rob)" userId="b43bdd62-7b82-48e9-86cd-c7c10e260c14" providerId="ADAL" clId="{C268ECA3-B1EC-4D11-AEF3-8F30A524BCE5}" dt="2023-04-19T13:17:30.878" v="729" actId="1076"/>
        <pc:sldMkLst>
          <pc:docMk/>
          <pc:sldMk cId="1194239553" sldId="1816"/>
        </pc:sldMkLst>
        <pc:spChg chg="add mod">
          <ac:chgData name="Willigen, R.F. van der (Rob)" userId="b43bdd62-7b82-48e9-86cd-c7c10e260c14" providerId="ADAL" clId="{C268ECA3-B1EC-4D11-AEF3-8F30A524BCE5}" dt="2023-04-19T13:15:54.182" v="711" actId="1076"/>
          <ac:spMkLst>
            <pc:docMk/>
            <pc:sldMk cId="1194239553" sldId="1816"/>
            <ac:spMk id="4" creationId="{63BBC829-7BD1-F6D4-D0CE-B505B38560C3}"/>
          </ac:spMkLst>
        </pc:spChg>
        <pc:spChg chg="add mod">
          <ac:chgData name="Willigen, R.F. van der (Rob)" userId="b43bdd62-7b82-48e9-86cd-c7c10e260c14" providerId="ADAL" clId="{C268ECA3-B1EC-4D11-AEF3-8F30A524BCE5}" dt="2023-04-19T13:17:14.271" v="725" actId="1076"/>
          <ac:spMkLst>
            <pc:docMk/>
            <pc:sldMk cId="1194239553" sldId="1816"/>
            <ac:spMk id="6" creationId="{8830D742-D658-AED7-5116-18108F113B1D}"/>
          </ac:spMkLst>
        </pc:spChg>
        <pc:picChg chg="del">
          <ac:chgData name="Willigen, R.F. van der (Rob)" userId="b43bdd62-7b82-48e9-86cd-c7c10e260c14" providerId="ADAL" clId="{C268ECA3-B1EC-4D11-AEF3-8F30A524BCE5}" dt="2023-04-19T13:14:30.254" v="682" actId="478"/>
          <ac:picMkLst>
            <pc:docMk/>
            <pc:sldMk cId="1194239553" sldId="1816"/>
            <ac:picMk id="2" creationId="{5AB37509-2CE0-A03A-5C08-1FA4B6AA29BE}"/>
          </ac:picMkLst>
        </pc:picChg>
        <pc:picChg chg="del">
          <ac:chgData name="Willigen, R.F. van der (Rob)" userId="b43bdd62-7b82-48e9-86cd-c7c10e260c14" providerId="ADAL" clId="{C268ECA3-B1EC-4D11-AEF3-8F30A524BCE5}" dt="2023-04-19T13:14:29.119" v="681" actId="478"/>
          <ac:picMkLst>
            <pc:docMk/>
            <pc:sldMk cId="1194239553" sldId="1816"/>
            <ac:picMk id="3" creationId="{C6004126-1305-3DC1-12B6-7A0B246104A8}"/>
          </ac:picMkLst>
        </pc:picChg>
        <pc:picChg chg="add mod">
          <ac:chgData name="Willigen, R.F. van der (Rob)" userId="b43bdd62-7b82-48e9-86cd-c7c10e260c14" providerId="ADAL" clId="{C268ECA3-B1EC-4D11-AEF3-8F30A524BCE5}" dt="2023-04-19T13:17:30.878" v="729" actId="1076"/>
          <ac:picMkLst>
            <pc:docMk/>
            <pc:sldMk cId="1194239553" sldId="1816"/>
            <ac:picMk id="12290" creationId="{F98C24CD-6F62-8D9E-528F-63C6CA4AF955}"/>
          </ac:picMkLst>
        </pc:picChg>
        <pc:picChg chg="add mod">
          <ac:chgData name="Willigen, R.F. van der (Rob)" userId="b43bdd62-7b82-48e9-86cd-c7c10e260c14" providerId="ADAL" clId="{C268ECA3-B1EC-4D11-AEF3-8F30A524BCE5}" dt="2023-04-19T13:17:29.048" v="728" actId="1076"/>
          <ac:picMkLst>
            <pc:docMk/>
            <pc:sldMk cId="1194239553" sldId="1816"/>
            <ac:picMk id="12292" creationId="{68D857A0-2424-E325-0B5A-A2AAD43EC21D}"/>
          </ac:picMkLst>
        </pc:picChg>
        <pc:picChg chg="add mod">
          <ac:chgData name="Willigen, R.F. van der (Rob)" userId="b43bdd62-7b82-48e9-86cd-c7c10e260c14" providerId="ADAL" clId="{C268ECA3-B1EC-4D11-AEF3-8F30A524BCE5}" dt="2023-04-19T13:17:19.654" v="726" actId="14100"/>
          <ac:picMkLst>
            <pc:docMk/>
            <pc:sldMk cId="1194239553" sldId="1816"/>
            <ac:picMk id="12294" creationId="{41823E6A-21FC-07A2-2914-142FD3AABDD4}"/>
          </ac:picMkLst>
        </pc:picChg>
      </pc:sldChg>
      <pc:sldMasterChg chg="addSp delSp modSp mod addSldLayout delSldLayout">
        <pc:chgData name="Willigen, R.F. van der (Rob)" userId="b43bdd62-7b82-48e9-86cd-c7c10e260c14" providerId="ADAL" clId="{C268ECA3-B1EC-4D11-AEF3-8F30A524BCE5}" dt="2023-04-19T11:53:59.249" v="43" actId="680"/>
        <pc:sldMasterMkLst>
          <pc:docMk/>
          <pc:sldMasterMk cId="218010850" sldId="2147483648"/>
        </pc:sldMasterMkLst>
        <pc:spChg chg="del">
          <ac:chgData name="Willigen, R.F. van der (Rob)" userId="b43bdd62-7b82-48e9-86cd-c7c10e260c14" providerId="ADAL" clId="{C268ECA3-B1EC-4D11-AEF3-8F30A524BCE5}" dt="2023-04-19T11:50:24.624" v="12" actId="478"/>
          <ac:spMkLst>
            <pc:docMk/>
            <pc:sldMasterMk cId="218010850" sldId="2147483648"/>
            <ac:spMk id="2" creationId="{9E2B79EB-D21C-29D4-42E1-A8C3EF871188}"/>
          </ac:spMkLst>
        </pc:spChg>
        <pc:spChg chg="del">
          <ac:chgData name="Willigen, R.F. van der (Rob)" userId="b43bdd62-7b82-48e9-86cd-c7c10e260c14" providerId="ADAL" clId="{C268ECA3-B1EC-4D11-AEF3-8F30A524BCE5}" dt="2023-04-19T11:50:22.752" v="11" actId="478"/>
          <ac:spMkLst>
            <pc:docMk/>
            <pc:sldMasterMk cId="218010850" sldId="2147483648"/>
            <ac:spMk id="3" creationId="{924E3482-B17A-0296-150D-887B8386B54B}"/>
          </ac:spMkLst>
        </pc:spChg>
        <pc:spChg chg="del">
          <ac:chgData name="Willigen, R.F. van der (Rob)" userId="b43bdd62-7b82-48e9-86cd-c7c10e260c14" providerId="ADAL" clId="{C268ECA3-B1EC-4D11-AEF3-8F30A524BCE5}" dt="2023-04-19T11:50:27.673" v="13" actId="478"/>
          <ac:spMkLst>
            <pc:docMk/>
            <pc:sldMasterMk cId="218010850" sldId="2147483648"/>
            <ac:spMk id="4" creationId="{D6399064-8E81-176F-A0A2-D435144F5C9F}"/>
          </ac:spMkLst>
        </pc:spChg>
        <pc:spChg chg="del">
          <ac:chgData name="Willigen, R.F. van der (Rob)" userId="b43bdd62-7b82-48e9-86cd-c7c10e260c14" providerId="ADAL" clId="{C268ECA3-B1EC-4D11-AEF3-8F30A524BCE5}" dt="2023-04-19T11:50:30.064" v="14" actId="478"/>
          <ac:spMkLst>
            <pc:docMk/>
            <pc:sldMasterMk cId="218010850" sldId="2147483648"/>
            <ac:spMk id="5" creationId="{DD2F5087-89BD-734C-FD10-119D53537536}"/>
          </ac:spMkLst>
        </pc:spChg>
        <pc:spChg chg="del">
          <ac:chgData name="Willigen, R.F. van der (Rob)" userId="b43bdd62-7b82-48e9-86cd-c7c10e260c14" providerId="ADAL" clId="{C268ECA3-B1EC-4D11-AEF3-8F30A524BCE5}" dt="2023-04-19T11:50:31.680" v="15" actId="478"/>
          <ac:spMkLst>
            <pc:docMk/>
            <pc:sldMasterMk cId="218010850" sldId="2147483648"/>
            <ac:spMk id="6" creationId="{FF935198-AEE3-72B9-0638-5026FB1DE295}"/>
          </ac:spMkLst>
        </pc:spChg>
        <pc:picChg chg="add mod">
          <ac:chgData name="Willigen, R.F. van der (Rob)" userId="b43bdd62-7b82-48e9-86cd-c7c10e260c14" providerId="ADAL" clId="{C268ECA3-B1EC-4D11-AEF3-8F30A524BCE5}" dt="2023-04-19T11:50:55.987" v="17" actId="1076"/>
          <ac:picMkLst>
            <pc:docMk/>
            <pc:sldMasterMk cId="218010850" sldId="2147483648"/>
            <ac:picMk id="7" creationId="{575835F5-4691-BBF4-5DE7-90D2D8F46026}"/>
          </ac:picMkLst>
        </pc:picChg>
        <pc:sldLayoutChg chg="add">
          <pc:chgData name="Willigen, R.F. van der (Rob)" userId="b43bdd62-7b82-48e9-86cd-c7c10e260c14" providerId="ADAL" clId="{C268ECA3-B1EC-4D11-AEF3-8F30A524BCE5}" dt="2023-04-19T11:53:59.249" v="43" actId="680"/>
          <pc:sldLayoutMkLst>
            <pc:docMk/>
            <pc:sldMasterMk cId="218010850" sldId="2147483648"/>
            <pc:sldLayoutMk cId="419066865" sldId="2147483649"/>
          </pc:sldLayoutMkLst>
        </pc:sldLayoutChg>
        <pc:sldLayoutChg chg="del">
          <pc:chgData name="Willigen, R.F. van der (Rob)" userId="b43bdd62-7b82-48e9-86cd-c7c10e260c14" providerId="ADAL" clId="{C268ECA3-B1EC-4D11-AEF3-8F30A524BCE5}" dt="2023-04-19T11:50:14.877" v="0" actId="2696"/>
          <pc:sldLayoutMkLst>
            <pc:docMk/>
            <pc:sldMasterMk cId="218010850" sldId="2147483648"/>
            <pc:sldLayoutMk cId="4199785285" sldId="2147483649"/>
          </pc:sldLayoutMkLst>
        </pc:sldLayoutChg>
        <pc:sldLayoutChg chg="del">
          <pc:chgData name="Willigen, R.F. van der (Rob)" userId="b43bdd62-7b82-48e9-86cd-c7c10e260c14" providerId="ADAL" clId="{C268ECA3-B1EC-4D11-AEF3-8F30A524BCE5}" dt="2023-04-19T11:50:15.443" v="1" actId="2696"/>
          <pc:sldLayoutMkLst>
            <pc:docMk/>
            <pc:sldMasterMk cId="218010850" sldId="2147483648"/>
            <pc:sldLayoutMk cId="2220583334" sldId="2147483650"/>
          </pc:sldLayoutMkLst>
        </pc:sldLayoutChg>
        <pc:sldLayoutChg chg="del">
          <pc:chgData name="Willigen, R.F. van der (Rob)" userId="b43bdd62-7b82-48e9-86cd-c7c10e260c14" providerId="ADAL" clId="{C268ECA3-B1EC-4D11-AEF3-8F30A524BCE5}" dt="2023-04-19T11:50:15.987" v="2" actId="2696"/>
          <pc:sldLayoutMkLst>
            <pc:docMk/>
            <pc:sldMasterMk cId="218010850" sldId="2147483648"/>
            <pc:sldLayoutMk cId="3842408521" sldId="2147483651"/>
          </pc:sldLayoutMkLst>
        </pc:sldLayoutChg>
        <pc:sldLayoutChg chg="del">
          <pc:chgData name="Willigen, R.F. van der (Rob)" userId="b43bdd62-7b82-48e9-86cd-c7c10e260c14" providerId="ADAL" clId="{C268ECA3-B1EC-4D11-AEF3-8F30A524BCE5}" dt="2023-04-19T11:50:16.411" v="3" actId="2696"/>
          <pc:sldLayoutMkLst>
            <pc:docMk/>
            <pc:sldMasterMk cId="218010850" sldId="2147483648"/>
            <pc:sldLayoutMk cId="1843671922" sldId="2147483652"/>
          </pc:sldLayoutMkLst>
        </pc:sldLayoutChg>
        <pc:sldLayoutChg chg="del">
          <pc:chgData name="Willigen, R.F. van der (Rob)" userId="b43bdd62-7b82-48e9-86cd-c7c10e260c14" providerId="ADAL" clId="{C268ECA3-B1EC-4D11-AEF3-8F30A524BCE5}" dt="2023-04-19T11:50:16.843" v="4" actId="2696"/>
          <pc:sldLayoutMkLst>
            <pc:docMk/>
            <pc:sldMasterMk cId="218010850" sldId="2147483648"/>
            <pc:sldLayoutMk cId="2635485306" sldId="2147483653"/>
          </pc:sldLayoutMkLst>
        </pc:sldLayoutChg>
        <pc:sldLayoutChg chg="del">
          <pc:chgData name="Willigen, R.F. van der (Rob)" userId="b43bdd62-7b82-48e9-86cd-c7c10e260c14" providerId="ADAL" clId="{C268ECA3-B1EC-4D11-AEF3-8F30A524BCE5}" dt="2023-04-19T11:50:17.242" v="5" actId="2696"/>
          <pc:sldLayoutMkLst>
            <pc:docMk/>
            <pc:sldMasterMk cId="218010850" sldId="2147483648"/>
            <pc:sldLayoutMk cId="2406445161" sldId="2147483654"/>
          </pc:sldLayoutMkLst>
        </pc:sldLayoutChg>
        <pc:sldLayoutChg chg="del">
          <pc:chgData name="Willigen, R.F. van der (Rob)" userId="b43bdd62-7b82-48e9-86cd-c7c10e260c14" providerId="ADAL" clId="{C268ECA3-B1EC-4D11-AEF3-8F30A524BCE5}" dt="2023-04-19T11:50:17.842" v="6" actId="2696"/>
          <pc:sldLayoutMkLst>
            <pc:docMk/>
            <pc:sldMasterMk cId="218010850" sldId="2147483648"/>
            <pc:sldLayoutMk cId="502810794" sldId="2147483655"/>
          </pc:sldLayoutMkLst>
        </pc:sldLayoutChg>
        <pc:sldLayoutChg chg="del">
          <pc:chgData name="Willigen, R.F. van der (Rob)" userId="b43bdd62-7b82-48e9-86cd-c7c10e260c14" providerId="ADAL" clId="{C268ECA3-B1EC-4D11-AEF3-8F30A524BCE5}" dt="2023-04-19T11:50:18.322" v="7" actId="2696"/>
          <pc:sldLayoutMkLst>
            <pc:docMk/>
            <pc:sldMasterMk cId="218010850" sldId="2147483648"/>
            <pc:sldLayoutMk cId="1623477559" sldId="2147483656"/>
          </pc:sldLayoutMkLst>
        </pc:sldLayoutChg>
        <pc:sldLayoutChg chg="del">
          <pc:chgData name="Willigen, R.F. van der (Rob)" userId="b43bdd62-7b82-48e9-86cd-c7c10e260c14" providerId="ADAL" clId="{C268ECA3-B1EC-4D11-AEF3-8F30A524BCE5}" dt="2023-04-19T11:50:18.778" v="8" actId="2696"/>
          <pc:sldLayoutMkLst>
            <pc:docMk/>
            <pc:sldMasterMk cId="218010850" sldId="2147483648"/>
            <pc:sldLayoutMk cId="501970481" sldId="2147483657"/>
          </pc:sldLayoutMkLst>
        </pc:sldLayoutChg>
        <pc:sldLayoutChg chg="del">
          <pc:chgData name="Willigen, R.F. van der (Rob)" userId="b43bdd62-7b82-48e9-86cd-c7c10e260c14" providerId="ADAL" clId="{C268ECA3-B1EC-4D11-AEF3-8F30A524BCE5}" dt="2023-04-19T11:50:19.178" v="9" actId="2696"/>
          <pc:sldLayoutMkLst>
            <pc:docMk/>
            <pc:sldMasterMk cId="218010850" sldId="2147483648"/>
            <pc:sldLayoutMk cId="2217093450" sldId="2147483658"/>
          </pc:sldLayoutMkLst>
        </pc:sldLayoutChg>
        <pc:sldLayoutChg chg="del">
          <pc:chgData name="Willigen, R.F. van der (Rob)" userId="b43bdd62-7b82-48e9-86cd-c7c10e260c14" providerId="ADAL" clId="{C268ECA3-B1EC-4D11-AEF3-8F30A524BCE5}" dt="2023-04-19T11:50:19.691" v="10" actId="2696"/>
          <pc:sldLayoutMkLst>
            <pc:docMk/>
            <pc:sldMasterMk cId="218010850" sldId="2147483648"/>
            <pc:sldLayoutMk cId="3097370877" sldId="2147483659"/>
          </pc:sldLayoutMkLst>
        </pc:sldLayoutChg>
      </pc:sldMasterChg>
      <pc:sldMasterChg chg="modSldLayout">
        <pc:chgData name="Willigen, R.F. van der (Rob)" userId="b43bdd62-7b82-48e9-86cd-c7c10e260c14" providerId="ADAL" clId="{C268ECA3-B1EC-4D11-AEF3-8F30A524BCE5}" dt="2023-04-19T11:52:00.938" v="31"/>
        <pc:sldMasterMkLst>
          <pc:docMk/>
          <pc:sldMasterMk cId="651936034" sldId="2147483649"/>
        </pc:sldMasterMkLst>
        <pc:sldLayoutChg chg="setBg">
          <pc:chgData name="Willigen, R.F. van der (Rob)" userId="b43bdd62-7b82-48e9-86cd-c7c10e260c14" providerId="ADAL" clId="{C268ECA3-B1EC-4D11-AEF3-8F30A524BCE5}" dt="2023-04-19T11:52:00.938" v="31"/>
          <pc:sldLayoutMkLst>
            <pc:docMk/>
            <pc:sldMasterMk cId="651936034" sldId="2147483649"/>
            <pc:sldLayoutMk cId="160700118" sldId="2147483651"/>
          </pc:sldLayoutMkLst>
        </pc:sldLayoutChg>
        <pc:sldLayoutChg chg="setBg">
          <pc:chgData name="Willigen, R.F. van der (Rob)" userId="b43bdd62-7b82-48e9-86cd-c7c10e260c14" providerId="ADAL" clId="{C268ECA3-B1EC-4D11-AEF3-8F30A524BCE5}" dt="2023-04-19T11:52:00.938" v="31"/>
          <pc:sldLayoutMkLst>
            <pc:docMk/>
            <pc:sldMasterMk cId="651936034" sldId="2147483649"/>
            <pc:sldLayoutMk cId="461504733" sldId="2147483652"/>
          </pc:sldLayoutMkLst>
        </pc:sldLayoutChg>
        <pc:sldLayoutChg chg="setBg">
          <pc:chgData name="Willigen, R.F. van der (Rob)" userId="b43bdd62-7b82-48e9-86cd-c7c10e260c14" providerId="ADAL" clId="{C268ECA3-B1EC-4D11-AEF3-8F30A524BCE5}" dt="2023-04-19T11:52:00.938" v="31"/>
          <pc:sldLayoutMkLst>
            <pc:docMk/>
            <pc:sldMasterMk cId="651936034" sldId="2147483649"/>
            <pc:sldLayoutMk cId="3846926963" sldId="2147483653"/>
          </pc:sldLayoutMkLst>
        </pc:sldLayoutChg>
      </pc:sldMasterChg>
      <pc:sldMasterChg chg="new del mod addSldLayout delSldLayout">
        <pc:chgData name="Willigen, R.F. van der (Rob)" userId="b43bdd62-7b82-48e9-86cd-c7c10e260c14" providerId="ADAL" clId="{C268ECA3-B1EC-4D11-AEF3-8F30A524BCE5}" dt="2023-04-19T11:51:45.472" v="30" actId="2696"/>
        <pc:sldMasterMkLst>
          <pc:docMk/>
          <pc:sldMasterMk cId="3575964646" sldId="2147483649"/>
        </pc:sldMasterMkLst>
        <pc:sldLayoutChg chg="new del replId">
          <pc:chgData name="Willigen, R.F. van der (Rob)" userId="b43bdd62-7b82-48e9-86cd-c7c10e260c14" providerId="ADAL" clId="{C268ECA3-B1EC-4D11-AEF3-8F30A524BCE5}" dt="2023-04-19T11:51:45.436" v="19" actId="2696"/>
          <pc:sldLayoutMkLst>
            <pc:docMk/>
            <pc:sldMasterMk cId="3575964646" sldId="2147483649"/>
            <pc:sldLayoutMk cId="1020259313" sldId="2147483650"/>
          </pc:sldLayoutMkLst>
        </pc:sldLayoutChg>
        <pc:sldLayoutChg chg="new del replId">
          <pc:chgData name="Willigen, R.F. van der (Rob)" userId="b43bdd62-7b82-48e9-86cd-c7c10e260c14" providerId="ADAL" clId="{C268ECA3-B1EC-4D11-AEF3-8F30A524BCE5}" dt="2023-04-19T11:51:45.438" v="20" actId="2696"/>
          <pc:sldLayoutMkLst>
            <pc:docMk/>
            <pc:sldMasterMk cId="3575964646" sldId="2147483649"/>
            <pc:sldLayoutMk cId="1925505309" sldId="2147483651"/>
          </pc:sldLayoutMkLst>
        </pc:sldLayoutChg>
        <pc:sldLayoutChg chg="new del replId">
          <pc:chgData name="Willigen, R.F. van der (Rob)" userId="b43bdd62-7b82-48e9-86cd-c7c10e260c14" providerId="ADAL" clId="{C268ECA3-B1EC-4D11-AEF3-8F30A524BCE5}" dt="2023-04-19T11:51:45.440" v="21" actId="2696"/>
          <pc:sldLayoutMkLst>
            <pc:docMk/>
            <pc:sldMasterMk cId="3575964646" sldId="2147483649"/>
            <pc:sldLayoutMk cId="836781862" sldId="2147483652"/>
          </pc:sldLayoutMkLst>
        </pc:sldLayoutChg>
        <pc:sldLayoutChg chg="new del replId">
          <pc:chgData name="Willigen, R.F. van der (Rob)" userId="b43bdd62-7b82-48e9-86cd-c7c10e260c14" providerId="ADAL" clId="{C268ECA3-B1EC-4D11-AEF3-8F30A524BCE5}" dt="2023-04-19T11:51:45.462" v="22" actId="2696"/>
          <pc:sldLayoutMkLst>
            <pc:docMk/>
            <pc:sldMasterMk cId="3575964646" sldId="2147483649"/>
            <pc:sldLayoutMk cId="1767587600" sldId="2147483653"/>
          </pc:sldLayoutMkLst>
        </pc:sldLayoutChg>
        <pc:sldLayoutChg chg="new del replId">
          <pc:chgData name="Willigen, R.F. van der (Rob)" userId="b43bdd62-7b82-48e9-86cd-c7c10e260c14" providerId="ADAL" clId="{C268ECA3-B1EC-4D11-AEF3-8F30A524BCE5}" dt="2023-04-19T11:51:45.464" v="23" actId="2696"/>
          <pc:sldLayoutMkLst>
            <pc:docMk/>
            <pc:sldMasterMk cId="3575964646" sldId="2147483649"/>
            <pc:sldLayoutMk cId="2235572833" sldId="2147483654"/>
          </pc:sldLayoutMkLst>
        </pc:sldLayoutChg>
        <pc:sldLayoutChg chg="new del replId">
          <pc:chgData name="Willigen, R.F. van der (Rob)" userId="b43bdd62-7b82-48e9-86cd-c7c10e260c14" providerId="ADAL" clId="{C268ECA3-B1EC-4D11-AEF3-8F30A524BCE5}" dt="2023-04-19T11:51:45.465" v="24" actId="2696"/>
          <pc:sldLayoutMkLst>
            <pc:docMk/>
            <pc:sldMasterMk cId="3575964646" sldId="2147483649"/>
            <pc:sldLayoutMk cId="3834782143" sldId="2147483655"/>
          </pc:sldLayoutMkLst>
        </pc:sldLayoutChg>
        <pc:sldLayoutChg chg="new del replId">
          <pc:chgData name="Willigen, R.F. van der (Rob)" userId="b43bdd62-7b82-48e9-86cd-c7c10e260c14" providerId="ADAL" clId="{C268ECA3-B1EC-4D11-AEF3-8F30A524BCE5}" dt="2023-04-19T11:51:45.466" v="25" actId="2696"/>
          <pc:sldLayoutMkLst>
            <pc:docMk/>
            <pc:sldMasterMk cId="3575964646" sldId="2147483649"/>
            <pc:sldLayoutMk cId="3481813363" sldId="2147483656"/>
          </pc:sldLayoutMkLst>
        </pc:sldLayoutChg>
        <pc:sldLayoutChg chg="new del replId">
          <pc:chgData name="Willigen, R.F. van der (Rob)" userId="b43bdd62-7b82-48e9-86cd-c7c10e260c14" providerId="ADAL" clId="{C268ECA3-B1EC-4D11-AEF3-8F30A524BCE5}" dt="2023-04-19T11:51:45.467" v="26" actId="2696"/>
          <pc:sldLayoutMkLst>
            <pc:docMk/>
            <pc:sldMasterMk cId="3575964646" sldId="2147483649"/>
            <pc:sldLayoutMk cId="830581294" sldId="2147483657"/>
          </pc:sldLayoutMkLst>
        </pc:sldLayoutChg>
        <pc:sldLayoutChg chg="new del replId">
          <pc:chgData name="Willigen, R.F. van der (Rob)" userId="b43bdd62-7b82-48e9-86cd-c7c10e260c14" providerId="ADAL" clId="{C268ECA3-B1EC-4D11-AEF3-8F30A524BCE5}" dt="2023-04-19T11:51:45.468" v="27" actId="2696"/>
          <pc:sldLayoutMkLst>
            <pc:docMk/>
            <pc:sldMasterMk cId="3575964646" sldId="2147483649"/>
            <pc:sldLayoutMk cId="1089584933" sldId="2147483658"/>
          </pc:sldLayoutMkLst>
        </pc:sldLayoutChg>
        <pc:sldLayoutChg chg="new del replId">
          <pc:chgData name="Willigen, R.F. van der (Rob)" userId="b43bdd62-7b82-48e9-86cd-c7c10e260c14" providerId="ADAL" clId="{C268ECA3-B1EC-4D11-AEF3-8F30A524BCE5}" dt="2023-04-19T11:51:45.469" v="28" actId="2696"/>
          <pc:sldLayoutMkLst>
            <pc:docMk/>
            <pc:sldMasterMk cId="3575964646" sldId="2147483649"/>
            <pc:sldLayoutMk cId="40261481" sldId="2147483659"/>
          </pc:sldLayoutMkLst>
        </pc:sldLayoutChg>
        <pc:sldLayoutChg chg="new del replId">
          <pc:chgData name="Willigen, R.F. van der (Rob)" userId="b43bdd62-7b82-48e9-86cd-c7c10e260c14" providerId="ADAL" clId="{C268ECA3-B1EC-4D11-AEF3-8F30A524BCE5}" dt="2023-04-19T11:51:45.470" v="29" actId="2696"/>
          <pc:sldLayoutMkLst>
            <pc:docMk/>
            <pc:sldMasterMk cId="3575964646" sldId="2147483649"/>
            <pc:sldLayoutMk cId="2136004749" sldId="2147483660"/>
          </pc:sldLayoutMkLst>
        </pc:sldLayoutChg>
      </pc:sldMasterChg>
      <pc:sldMasterChg chg="del delSldLayout modSldLayout">
        <pc:chgData name="Willigen, R.F. van der (Rob)" userId="b43bdd62-7b82-48e9-86cd-c7c10e260c14" providerId="ADAL" clId="{C268ECA3-B1EC-4D11-AEF3-8F30A524BCE5}" dt="2023-04-19T11:53:35.268" v="42" actId="2696"/>
        <pc:sldMasterMkLst>
          <pc:docMk/>
          <pc:sldMasterMk cId="3933077722" sldId="2147483649"/>
        </pc:sldMasterMkLst>
        <pc:sldLayoutChg chg="del">
          <pc:chgData name="Willigen, R.F. van der (Rob)" userId="b43bdd62-7b82-48e9-86cd-c7c10e260c14" providerId="ADAL" clId="{C268ECA3-B1EC-4D11-AEF3-8F30A524BCE5}" dt="2023-04-19T11:53:34.588" v="33" actId="2696"/>
          <pc:sldLayoutMkLst>
            <pc:docMk/>
            <pc:sldMasterMk cId="3933077722" sldId="2147483649"/>
            <pc:sldLayoutMk cId="3075942873" sldId="2147483650"/>
          </pc:sldLayoutMkLst>
        </pc:sldLayoutChg>
        <pc:sldLayoutChg chg="del setBg">
          <pc:chgData name="Willigen, R.F. van der (Rob)" userId="b43bdd62-7b82-48e9-86cd-c7c10e260c14" providerId="ADAL" clId="{C268ECA3-B1EC-4D11-AEF3-8F30A524BCE5}" dt="2023-04-19T11:53:35.259" v="34" actId="2696"/>
          <pc:sldLayoutMkLst>
            <pc:docMk/>
            <pc:sldMasterMk cId="3933077722" sldId="2147483649"/>
            <pc:sldLayoutMk cId="3957487275" sldId="2147483651"/>
          </pc:sldLayoutMkLst>
        </pc:sldLayoutChg>
        <pc:sldLayoutChg chg="del setBg">
          <pc:chgData name="Willigen, R.F. van der (Rob)" userId="b43bdd62-7b82-48e9-86cd-c7c10e260c14" providerId="ADAL" clId="{C268ECA3-B1EC-4D11-AEF3-8F30A524BCE5}" dt="2023-04-19T11:53:35.261" v="35" actId="2696"/>
          <pc:sldLayoutMkLst>
            <pc:docMk/>
            <pc:sldMasterMk cId="3933077722" sldId="2147483649"/>
            <pc:sldLayoutMk cId="4062050162" sldId="2147483652"/>
          </pc:sldLayoutMkLst>
        </pc:sldLayoutChg>
        <pc:sldLayoutChg chg="del setBg">
          <pc:chgData name="Willigen, R.F. van der (Rob)" userId="b43bdd62-7b82-48e9-86cd-c7c10e260c14" providerId="ADAL" clId="{C268ECA3-B1EC-4D11-AEF3-8F30A524BCE5}" dt="2023-04-19T11:53:35.262" v="36" actId="2696"/>
          <pc:sldLayoutMkLst>
            <pc:docMk/>
            <pc:sldMasterMk cId="3933077722" sldId="2147483649"/>
            <pc:sldLayoutMk cId="281099091" sldId="2147483653"/>
          </pc:sldLayoutMkLst>
        </pc:sldLayoutChg>
        <pc:sldLayoutChg chg="del">
          <pc:chgData name="Willigen, R.F. van der (Rob)" userId="b43bdd62-7b82-48e9-86cd-c7c10e260c14" providerId="ADAL" clId="{C268ECA3-B1EC-4D11-AEF3-8F30A524BCE5}" dt="2023-04-19T11:53:35.263" v="37" actId="2696"/>
          <pc:sldLayoutMkLst>
            <pc:docMk/>
            <pc:sldMasterMk cId="3933077722" sldId="2147483649"/>
            <pc:sldLayoutMk cId="2788277254" sldId="2147483654"/>
          </pc:sldLayoutMkLst>
        </pc:sldLayoutChg>
        <pc:sldLayoutChg chg="del">
          <pc:chgData name="Willigen, R.F. van der (Rob)" userId="b43bdd62-7b82-48e9-86cd-c7c10e260c14" providerId="ADAL" clId="{C268ECA3-B1EC-4D11-AEF3-8F30A524BCE5}" dt="2023-04-19T11:53:35.264" v="38" actId="2696"/>
          <pc:sldLayoutMkLst>
            <pc:docMk/>
            <pc:sldMasterMk cId="3933077722" sldId="2147483649"/>
            <pc:sldLayoutMk cId="46816941" sldId="2147483655"/>
          </pc:sldLayoutMkLst>
        </pc:sldLayoutChg>
        <pc:sldLayoutChg chg="del">
          <pc:chgData name="Willigen, R.F. van der (Rob)" userId="b43bdd62-7b82-48e9-86cd-c7c10e260c14" providerId="ADAL" clId="{C268ECA3-B1EC-4D11-AEF3-8F30A524BCE5}" dt="2023-04-19T11:53:35.265" v="39" actId="2696"/>
          <pc:sldLayoutMkLst>
            <pc:docMk/>
            <pc:sldMasterMk cId="3933077722" sldId="2147483649"/>
            <pc:sldLayoutMk cId="2444339775" sldId="2147483656"/>
          </pc:sldLayoutMkLst>
        </pc:sldLayoutChg>
        <pc:sldLayoutChg chg="del">
          <pc:chgData name="Willigen, R.F. van der (Rob)" userId="b43bdd62-7b82-48e9-86cd-c7c10e260c14" providerId="ADAL" clId="{C268ECA3-B1EC-4D11-AEF3-8F30A524BCE5}" dt="2023-04-19T11:53:35.266" v="40" actId="2696"/>
          <pc:sldLayoutMkLst>
            <pc:docMk/>
            <pc:sldMasterMk cId="3933077722" sldId="2147483649"/>
            <pc:sldLayoutMk cId="1740688738" sldId="2147483657"/>
          </pc:sldLayoutMkLst>
        </pc:sldLayoutChg>
        <pc:sldLayoutChg chg="del">
          <pc:chgData name="Willigen, R.F. van der (Rob)" userId="b43bdd62-7b82-48e9-86cd-c7c10e260c14" providerId="ADAL" clId="{C268ECA3-B1EC-4D11-AEF3-8F30A524BCE5}" dt="2023-04-19T11:53:35.266" v="41" actId="2696"/>
          <pc:sldLayoutMkLst>
            <pc:docMk/>
            <pc:sldMasterMk cId="3933077722" sldId="2147483649"/>
            <pc:sldLayoutMk cId="2855133975" sldId="2147483658"/>
          </pc:sldLayoutMkLst>
        </pc:sldLayoutChg>
      </pc:sldMasterChg>
    </pc:docChg>
  </pc:docChgLst>
  <pc:docChgLst>
    <pc:chgData name="Willigen, R.F. van der (Rob)" userId="b43bdd62-7b82-48e9-86cd-c7c10e260c14" providerId="ADAL" clId="{4DB07B45-A87E-4AE6-AA3D-EE3E17C7E42F}"/>
    <pc:docChg chg="undo custSel modSld">
      <pc:chgData name="Willigen, R.F. van der (Rob)" userId="b43bdd62-7b82-48e9-86cd-c7c10e260c14" providerId="ADAL" clId="{4DB07B45-A87E-4AE6-AA3D-EE3E17C7E42F}" dt="2023-06-21T08:46:57.420" v="186" actId="20577"/>
      <pc:docMkLst>
        <pc:docMk/>
      </pc:docMkLst>
      <pc:sldChg chg="modSp mod">
        <pc:chgData name="Willigen, R.F. van der (Rob)" userId="b43bdd62-7b82-48e9-86cd-c7c10e260c14" providerId="ADAL" clId="{4DB07B45-A87E-4AE6-AA3D-EE3E17C7E42F}" dt="2023-06-20T14:52:29.584" v="124" actId="1076"/>
        <pc:sldMkLst>
          <pc:docMk/>
          <pc:sldMk cId="0" sldId="263"/>
        </pc:sldMkLst>
        <pc:spChg chg="mod">
          <ac:chgData name="Willigen, R.F. van der (Rob)" userId="b43bdd62-7b82-48e9-86cd-c7c10e260c14" providerId="ADAL" clId="{4DB07B45-A87E-4AE6-AA3D-EE3E17C7E42F}" dt="2023-06-20T14:52:12.363" v="123" actId="14100"/>
          <ac:spMkLst>
            <pc:docMk/>
            <pc:sldMk cId="0" sldId="263"/>
            <ac:spMk id="8" creationId="{00000000-0000-0000-0000-000000000000}"/>
          </ac:spMkLst>
        </pc:spChg>
        <pc:spChg chg="mod">
          <ac:chgData name="Willigen, R.F. van der (Rob)" userId="b43bdd62-7b82-48e9-86cd-c7c10e260c14" providerId="ADAL" clId="{4DB07B45-A87E-4AE6-AA3D-EE3E17C7E42F}" dt="2023-06-20T14:52:29.584" v="124" actId="1076"/>
          <ac:spMkLst>
            <pc:docMk/>
            <pc:sldMk cId="0" sldId="263"/>
            <ac:spMk id="9" creationId="{00000000-0000-0000-0000-000000000000}"/>
          </ac:spMkLst>
        </pc:spChg>
      </pc:sldChg>
      <pc:sldChg chg="modSp mod">
        <pc:chgData name="Willigen, R.F. van der (Rob)" userId="b43bdd62-7b82-48e9-86cd-c7c10e260c14" providerId="ADAL" clId="{4DB07B45-A87E-4AE6-AA3D-EE3E17C7E42F}" dt="2023-06-20T14:39:24.505" v="121" actId="790"/>
        <pc:sldMkLst>
          <pc:docMk/>
          <pc:sldMk cId="964767604" sldId="320"/>
        </pc:sldMkLst>
        <pc:spChg chg="mod">
          <ac:chgData name="Willigen, R.F. van der (Rob)" userId="b43bdd62-7b82-48e9-86cd-c7c10e260c14" providerId="ADAL" clId="{4DB07B45-A87E-4AE6-AA3D-EE3E17C7E42F}" dt="2023-06-20T14:39:24.505" v="121" actId="790"/>
          <ac:spMkLst>
            <pc:docMk/>
            <pc:sldMk cId="964767604" sldId="320"/>
            <ac:spMk id="15" creationId="{898A47E9-B4F6-412D-EB0A-D5611A9547D5}"/>
          </ac:spMkLst>
        </pc:spChg>
      </pc:sldChg>
      <pc:sldChg chg="modSp mod">
        <pc:chgData name="Willigen, R.F. van der (Rob)" userId="b43bdd62-7b82-48e9-86cd-c7c10e260c14" providerId="ADAL" clId="{4DB07B45-A87E-4AE6-AA3D-EE3E17C7E42F}" dt="2023-06-20T14:31:05.489" v="0" actId="790"/>
        <pc:sldMkLst>
          <pc:docMk/>
          <pc:sldMk cId="1677890200" sldId="1838"/>
        </pc:sldMkLst>
        <pc:spChg chg="mod">
          <ac:chgData name="Willigen, R.F. van der (Rob)" userId="b43bdd62-7b82-48e9-86cd-c7c10e260c14" providerId="ADAL" clId="{4DB07B45-A87E-4AE6-AA3D-EE3E17C7E42F}" dt="2023-06-20T14:31:05.489" v="0" actId="790"/>
          <ac:spMkLst>
            <pc:docMk/>
            <pc:sldMk cId="1677890200" sldId="1838"/>
            <ac:spMk id="6" creationId="{AB5C0764-2476-B17A-015F-2393EDFD2D5F}"/>
          </ac:spMkLst>
        </pc:spChg>
      </pc:sldChg>
      <pc:sldChg chg="modSp mod">
        <pc:chgData name="Willigen, R.F. van der (Rob)" userId="b43bdd62-7b82-48e9-86cd-c7c10e260c14" providerId="ADAL" clId="{4DB07B45-A87E-4AE6-AA3D-EE3E17C7E42F}" dt="2023-06-20T14:33:37.755" v="90" actId="20577"/>
        <pc:sldMkLst>
          <pc:docMk/>
          <pc:sldMk cId="3324773316" sldId="1870"/>
        </pc:sldMkLst>
        <pc:spChg chg="mod">
          <ac:chgData name="Willigen, R.F. van der (Rob)" userId="b43bdd62-7b82-48e9-86cd-c7c10e260c14" providerId="ADAL" clId="{4DB07B45-A87E-4AE6-AA3D-EE3E17C7E42F}" dt="2023-06-20T14:33:37.755" v="90" actId="20577"/>
          <ac:spMkLst>
            <pc:docMk/>
            <pc:sldMk cId="3324773316" sldId="1870"/>
            <ac:spMk id="9" creationId="{327F0900-DAE9-DE3D-6166-C24DFC416C14}"/>
          </ac:spMkLst>
        </pc:spChg>
      </pc:sldChg>
      <pc:sldChg chg="addSp modSp mod">
        <pc:chgData name="Willigen, R.F. van der (Rob)" userId="b43bdd62-7b82-48e9-86cd-c7c10e260c14" providerId="ADAL" clId="{4DB07B45-A87E-4AE6-AA3D-EE3E17C7E42F}" dt="2023-06-20T14:33:19.641" v="89" actId="1038"/>
        <pc:sldMkLst>
          <pc:docMk/>
          <pc:sldMk cId="938264111" sldId="1908"/>
        </pc:sldMkLst>
        <pc:spChg chg="mod">
          <ac:chgData name="Willigen, R.F. van der (Rob)" userId="b43bdd62-7b82-48e9-86cd-c7c10e260c14" providerId="ADAL" clId="{4DB07B45-A87E-4AE6-AA3D-EE3E17C7E42F}" dt="2023-06-20T14:31:53.331" v="1"/>
          <ac:spMkLst>
            <pc:docMk/>
            <pc:sldMk cId="938264111" sldId="1908"/>
            <ac:spMk id="8" creationId="{EF30AD1B-428D-05EF-D07E-E392A7C61658}"/>
          </ac:spMkLst>
        </pc:spChg>
        <pc:spChg chg="mod">
          <ac:chgData name="Willigen, R.F. van der (Rob)" userId="b43bdd62-7b82-48e9-86cd-c7c10e260c14" providerId="ADAL" clId="{4DB07B45-A87E-4AE6-AA3D-EE3E17C7E42F}" dt="2023-06-20T14:31:53.331" v="1"/>
          <ac:spMkLst>
            <pc:docMk/>
            <pc:sldMk cId="938264111" sldId="1908"/>
            <ac:spMk id="9" creationId="{CC16C33F-1FC3-8C5B-5CAF-7B9D74D843C4}"/>
          </ac:spMkLst>
        </pc:spChg>
        <pc:spChg chg="add mod">
          <ac:chgData name="Willigen, R.F. van der (Rob)" userId="b43bdd62-7b82-48e9-86cd-c7c10e260c14" providerId="ADAL" clId="{4DB07B45-A87E-4AE6-AA3D-EE3E17C7E42F}" dt="2023-06-20T14:33:19.641" v="89" actId="1038"/>
          <ac:spMkLst>
            <pc:docMk/>
            <pc:sldMk cId="938264111" sldId="1908"/>
            <ac:spMk id="10" creationId="{AC4DAE08-A70A-963C-97CD-5ED5FCDAF51A}"/>
          </ac:spMkLst>
        </pc:spChg>
        <pc:spChg chg="add mod">
          <ac:chgData name="Willigen, R.F. van der (Rob)" userId="b43bdd62-7b82-48e9-86cd-c7c10e260c14" providerId="ADAL" clId="{4DB07B45-A87E-4AE6-AA3D-EE3E17C7E42F}" dt="2023-06-20T14:32:50.399" v="14" actId="1037"/>
          <ac:spMkLst>
            <pc:docMk/>
            <pc:sldMk cId="938264111" sldId="1908"/>
            <ac:spMk id="11" creationId="{3D907A1C-1DC7-5F45-41A2-877DC8F31BEB}"/>
          </ac:spMkLst>
        </pc:spChg>
        <pc:grpChg chg="add mod">
          <ac:chgData name="Willigen, R.F. van der (Rob)" userId="b43bdd62-7b82-48e9-86cd-c7c10e260c14" providerId="ADAL" clId="{4DB07B45-A87E-4AE6-AA3D-EE3E17C7E42F}" dt="2023-06-20T14:33:01.803" v="42" actId="1037"/>
          <ac:grpSpMkLst>
            <pc:docMk/>
            <pc:sldMk cId="938264111" sldId="1908"/>
            <ac:grpSpMk id="3" creationId="{D66F3A65-D7E3-0A7B-A934-856C57465715}"/>
          </ac:grpSpMkLst>
        </pc:grpChg>
        <pc:grpChg chg="mod">
          <ac:chgData name="Willigen, R.F. van der (Rob)" userId="b43bdd62-7b82-48e9-86cd-c7c10e260c14" providerId="ADAL" clId="{4DB07B45-A87E-4AE6-AA3D-EE3E17C7E42F}" dt="2023-06-20T14:32:28.962" v="7" actId="1076"/>
          <ac:grpSpMkLst>
            <pc:docMk/>
            <pc:sldMk cId="938264111" sldId="1908"/>
            <ac:grpSpMk id="4" creationId="{24B97049-F8DD-8E98-C915-766281C8E5C2}"/>
          </ac:grpSpMkLst>
        </pc:grpChg>
      </pc:sldChg>
      <pc:sldChg chg="modSp mod">
        <pc:chgData name="Willigen, R.F. van der (Rob)" userId="b43bdd62-7b82-48e9-86cd-c7c10e260c14" providerId="ADAL" clId="{4DB07B45-A87E-4AE6-AA3D-EE3E17C7E42F}" dt="2023-06-20T14:38:04.937" v="105" actId="790"/>
        <pc:sldMkLst>
          <pc:docMk/>
          <pc:sldMk cId="1035005200" sldId="1911"/>
        </pc:sldMkLst>
        <pc:spChg chg="mod">
          <ac:chgData name="Willigen, R.F. van der (Rob)" userId="b43bdd62-7b82-48e9-86cd-c7c10e260c14" providerId="ADAL" clId="{4DB07B45-A87E-4AE6-AA3D-EE3E17C7E42F}" dt="2023-06-20T14:38:04.937" v="105" actId="790"/>
          <ac:spMkLst>
            <pc:docMk/>
            <pc:sldMk cId="1035005200" sldId="1911"/>
            <ac:spMk id="8" creationId="{00000000-0000-0000-0000-000000000000}"/>
          </ac:spMkLst>
        </pc:spChg>
      </pc:sldChg>
      <pc:sldChg chg="modSp mod">
        <pc:chgData name="Willigen, R.F. van der (Rob)" userId="b43bdd62-7b82-48e9-86cd-c7c10e260c14" providerId="ADAL" clId="{4DB07B45-A87E-4AE6-AA3D-EE3E17C7E42F}" dt="2023-06-20T14:37:46.097" v="104" actId="790"/>
        <pc:sldMkLst>
          <pc:docMk/>
          <pc:sldMk cId="2582974587" sldId="1942"/>
        </pc:sldMkLst>
        <pc:spChg chg="mod">
          <ac:chgData name="Willigen, R.F. van der (Rob)" userId="b43bdd62-7b82-48e9-86cd-c7c10e260c14" providerId="ADAL" clId="{4DB07B45-A87E-4AE6-AA3D-EE3E17C7E42F}" dt="2023-06-20T14:37:46.097" v="104" actId="790"/>
          <ac:spMkLst>
            <pc:docMk/>
            <pc:sldMk cId="2582974587" sldId="1942"/>
            <ac:spMk id="2" creationId="{00000000-0000-0000-0000-000000000000}"/>
          </ac:spMkLst>
        </pc:spChg>
      </pc:sldChg>
      <pc:sldChg chg="modSp mod">
        <pc:chgData name="Willigen, R.F. van der (Rob)" userId="b43bdd62-7b82-48e9-86cd-c7c10e260c14" providerId="ADAL" clId="{4DB07B45-A87E-4AE6-AA3D-EE3E17C7E42F}" dt="2023-06-20T14:34:15.492" v="92" actId="790"/>
        <pc:sldMkLst>
          <pc:docMk/>
          <pc:sldMk cId="682690625" sldId="1943"/>
        </pc:sldMkLst>
        <pc:spChg chg="mod">
          <ac:chgData name="Willigen, R.F. van der (Rob)" userId="b43bdd62-7b82-48e9-86cd-c7c10e260c14" providerId="ADAL" clId="{4DB07B45-A87E-4AE6-AA3D-EE3E17C7E42F}" dt="2023-06-20T14:34:15.492" v="92" actId="790"/>
          <ac:spMkLst>
            <pc:docMk/>
            <pc:sldMk cId="682690625" sldId="1943"/>
            <ac:spMk id="8" creationId="{00000000-0000-0000-0000-000000000000}"/>
          </ac:spMkLst>
        </pc:spChg>
      </pc:sldChg>
      <pc:sldChg chg="modSp mod">
        <pc:chgData name="Willigen, R.F. van der (Rob)" userId="b43bdd62-7b82-48e9-86cd-c7c10e260c14" providerId="ADAL" clId="{4DB07B45-A87E-4AE6-AA3D-EE3E17C7E42F}" dt="2023-06-20T14:38:57.055" v="120" actId="1037"/>
        <pc:sldMkLst>
          <pc:docMk/>
          <pc:sldMk cId="566211246" sldId="1953"/>
        </pc:sldMkLst>
        <pc:spChg chg="mod">
          <ac:chgData name="Willigen, R.F. van der (Rob)" userId="b43bdd62-7b82-48e9-86cd-c7c10e260c14" providerId="ADAL" clId="{4DB07B45-A87E-4AE6-AA3D-EE3E17C7E42F}" dt="2023-06-20T14:38:57.055" v="120" actId="1037"/>
          <ac:spMkLst>
            <pc:docMk/>
            <pc:sldMk cId="566211246" sldId="1953"/>
            <ac:spMk id="6" creationId="{AB5C0764-2476-B17A-015F-2393EDFD2D5F}"/>
          </ac:spMkLst>
        </pc:spChg>
      </pc:sldChg>
      <pc:sldChg chg="modSp mod">
        <pc:chgData name="Willigen, R.F. van der (Rob)" userId="b43bdd62-7b82-48e9-86cd-c7c10e260c14" providerId="ADAL" clId="{4DB07B45-A87E-4AE6-AA3D-EE3E17C7E42F}" dt="2023-06-20T14:38:13.696" v="106" actId="790"/>
        <pc:sldMkLst>
          <pc:docMk/>
          <pc:sldMk cId="3348734385" sldId="1961"/>
        </pc:sldMkLst>
        <pc:spChg chg="mod">
          <ac:chgData name="Willigen, R.F. van der (Rob)" userId="b43bdd62-7b82-48e9-86cd-c7c10e260c14" providerId="ADAL" clId="{4DB07B45-A87E-4AE6-AA3D-EE3E17C7E42F}" dt="2023-06-20T14:38:13.696" v="106" actId="790"/>
          <ac:spMkLst>
            <pc:docMk/>
            <pc:sldMk cId="3348734385" sldId="1961"/>
            <ac:spMk id="2" creationId="{00000000-0000-0000-0000-000000000000}"/>
          </ac:spMkLst>
        </pc:spChg>
      </pc:sldChg>
      <pc:sldChg chg="modSp mod">
        <pc:chgData name="Willigen, R.F. van der (Rob)" userId="b43bdd62-7b82-48e9-86cd-c7c10e260c14" providerId="ADAL" clId="{4DB07B45-A87E-4AE6-AA3D-EE3E17C7E42F}" dt="2023-06-20T14:34:51.504" v="94" actId="790"/>
        <pc:sldMkLst>
          <pc:docMk/>
          <pc:sldMk cId="2835497201" sldId="1964"/>
        </pc:sldMkLst>
        <pc:spChg chg="mod">
          <ac:chgData name="Willigen, R.F. van der (Rob)" userId="b43bdd62-7b82-48e9-86cd-c7c10e260c14" providerId="ADAL" clId="{4DB07B45-A87E-4AE6-AA3D-EE3E17C7E42F}" dt="2023-06-20T14:34:36.758" v="93" actId="790"/>
          <ac:spMkLst>
            <pc:docMk/>
            <pc:sldMk cId="2835497201" sldId="1964"/>
            <ac:spMk id="3" creationId="{00000000-0000-0000-0000-000000000000}"/>
          </ac:spMkLst>
        </pc:spChg>
        <pc:spChg chg="mod">
          <ac:chgData name="Willigen, R.F. van der (Rob)" userId="b43bdd62-7b82-48e9-86cd-c7c10e260c14" providerId="ADAL" clId="{4DB07B45-A87E-4AE6-AA3D-EE3E17C7E42F}" dt="2023-06-20T14:34:51.504" v="94" actId="790"/>
          <ac:spMkLst>
            <pc:docMk/>
            <pc:sldMk cId="2835497201" sldId="1964"/>
            <ac:spMk id="5" creationId="{BB6AFB83-3245-036A-EE31-950647929F94}"/>
          </ac:spMkLst>
        </pc:spChg>
      </pc:sldChg>
      <pc:sldChg chg="modSp mod">
        <pc:chgData name="Willigen, R.F. van der (Rob)" userId="b43bdd62-7b82-48e9-86cd-c7c10e260c14" providerId="ADAL" clId="{4DB07B45-A87E-4AE6-AA3D-EE3E17C7E42F}" dt="2023-06-21T08:46:57.420" v="186" actId="20577"/>
        <pc:sldMkLst>
          <pc:docMk/>
          <pc:sldMk cId="2342070659" sldId="1969"/>
        </pc:sldMkLst>
        <pc:spChg chg="mod">
          <ac:chgData name="Willigen, R.F. van der (Rob)" userId="b43bdd62-7b82-48e9-86cd-c7c10e260c14" providerId="ADAL" clId="{4DB07B45-A87E-4AE6-AA3D-EE3E17C7E42F}" dt="2023-06-21T08:46:57.420" v="186" actId="20577"/>
          <ac:spMkLst>
            <pc:docMk/>
            <pc:sldMk cId="2342070659" sldId="1969"/>
            <ac:spMk id="3" creationId="{00000000-0000-0000-0000-000000000000}"/>
          </ac:spMkLst>
        </pc:spChg>
      </pc:sldChg>
      <pc:sldChg chg="modSp mod">
        <pc:chgData name="Willigen, R.F. van der (Rob)" userId="b43bdd62-7b82-48e9-86cd-c7c10e260c14" providerId="ADAL" clId="{4DB07B45-A87E-4AE6-AA3D-EE3E17C7E42F}" dt="2023-06-21T08:40:13.275" v="184" actId="1076"/>
        <pc:sldMkLst>
          <pc:docMk/>
          <pc:sldMk cId="1867661443" sldId="1972"/>
        </pc:sldMkLst>
        <pc:spChg chg="mod">
          <ac:chgData name="Willigen, R.F. van der (Rob)" userId="b43bdd62-7b82-48e9-86cd-c7c10e260c14" providerId="ADAL" clId="{4DB07B45-A87E-4AE6-AA3D-EE3E17C7E42F}" dt="2023-06-20T14:52:53.784" v="126" actId="1076"/>
          <ac:spMkLst>
            <pc:docMk/>
            <pc:sldMk cId="1867661443" sldId="1972"/>
            <ac:spMk id="8" creationId="{00000000-0000-0000-0000-000000000000}"/>
          </ac:spMkLst>
        </pc:spChg>
        <pc:spChg chg="mod">
          <ac:chgData name="Willigen, R.F. van der (Rob)" userId="b43bdd62-7b82-48e9-86cd-c7c10e260c14" providerId="ADAL" clId="{4DB07B45-A87E-4AE6-AA3D-EE3E17C7E42F}" dt="2023-06-21T08:40:13.275" v="184" actId="1076"/>
          <ac:spMkLst>
            <pc:docMk/>
            <pc:sldMk cId="1867661443" sldId="1972"/>
            <ac:spMk id="9" creationId="{3A71FFC7-A96D-9277-0F86-D81EB26B66C4}"/>
          </ac:spMkLst>
        </pc:spChg>
        <pc:grpChg chg="mod">
          <ac:chgData name="Willigen, R.F. van der (Rob)" userId="b43bdd62-7b82-48e9-86cd-c7c10e260c14" providerId="ADAL" clId="{4DB07B45-A87E-4AE6-AA3D-EE3E17C7E42F}" dt="2023-06-20T14:52:53.784" v="126" actId="1076"/>
          <ac:grpSpMkLst>
            <pc:docMk/>
            <pc:sldMk cId="1867661443" sldId="1972"/>
            <ac:grpSpMk id="4" creationId="{00000000-0000-0000-0000-000000000000}"/>
          </ac:grpSpMkLst>
        </pc:grpChg>
      </pc:sldChg>
    </pc:docChg>
  </pc:docChgLst>
  <pc:docChgLst>
    <pc:chgData name="Willigen, R.F. van der (Rob)" userId="b43bdd62-7b82-48e9-86cd-c7c10e260c14" providerId="ADAL" clId="{A33F200A-FB80-4EF3-9BE3-372BD7E04F2C}"/>
    <pc:docChg chg="undo custSel addSld delSld modSld sldOrd">
      <pc:chgData name="Willigen, R.F. van der (Rob)" userId="b43bdd62-7b82-48e9-86cd-c7c10e260c14" providerId="ADAL" clId="{A33F200A-FB80-4EF3-9BE3-372BD7E04F2C}" dt="2023-06-08T13:58:45.689" v="187" actId="1076"/>
      <pc:docMkLst>
        <pc:docMk/>
      </pc:docMkLst>
      <pc:sldChg chg="addSp modSp">
        <pc:chgData name="Willigen, R.F. van der (Rob)" userId="b43bdd62-7b82-48e9-86cd-c7c10e260c14" providerId="ADAL" clId="{A33F200A-FB80-4EF3-9BE3-372BD7E04F2C}" dt="2023-06-08T13:58:45.689" v="187" actId="1076"/>
        <pc:sldMkLst>
          <pc:docMk/>
          <pc:sldMk cId="1414497845" sldId="1805"/>
        </pc:sldMkLst>
        <pc:picChg chg="add mod">
          <ac:chgData name="Willigen, R.F. van der (Rob)" userId="b43bdd62-7b82-48e9-86cd-c7c10e260c14" providerId="ADAL" clId="{A33F200A-FB80-4EF3-9BE3-372BD7E04F2C}" dt="2023-06-08T13:58:45.689" v="187" actId="1076"/>
          <ac:picMkLst>
            <pc:docMk/>
            <pc:sldMk cId="1414497845" sldId="1805"/>
            <ac:picMk id="1026" creationId="{F8505C4E-01E2-6BE7-638D-C2DE1AB90BCA}"/>
          </ac:picMkLst>
        </pc:picChg>
      </pc:sldChg>
      <pc:sldChg chg="add del">
        <pc:chgData name="Willigen, R.F. van der (Rob)" userId="b43bdd62-7b82-48e9-86cd-c7c10e260c14" providerId="ADAL" clId="{A33F200A-FB80-4EF3-9BE3-372BD7E04F2C}" dt="2023-06-08T13:26:38.888" v="1"/>
        <pc:sldMkLst>
          <pc:docMk/>
          <pc:sldMk cId="1336194867" sldId="1933"/>
        </pc:sldMkLst>
      </pc:sldChg>
      <pc:sldChg chg="addSp delSp modSp add mod ord">
        <pc:chgData name="Willigen, R.F. van der (Rob)" userId="b43bdd62-7b82-48e9-86cd-c7c10e260c14" providerId="ADAL" clId="{A33F200A-FB80-4EF3-9BE3-372BD7E04F2C}" dt="2023-06-08T13:36:41.899" v="48" actId="22"/>
        <pc:sldMkLst>
          <pc:docMk/>
          <pc:sldMk cId="3569649146" sldId="1933"/>
        </pc:sldMkLst>
        <pc:spChg chg="mod">
          <ac:chgData name="Willigen, R.F. van der (Rob)" userId="b43bdd62-7b82-48e9-86cd-c7c10e260c14" providerId="ADAL" clId="{A33F200A-FB80-4EF3-9BE3-372BD7E04F2C}" dt="2023-06-08T13:27:02.801" v="12" actId="14100"/>
          <ac:spMkLst>
            <pc:docMk/>
            <pc:sldMk cId="3569649146" sldId="1933"/>
            <ac:spMk id="2" creationId="{00000000-0000-0000-0000-000000000000}"/>
          </ac:spMkLst>
        </pc:spChg>
        <pc:picChg chg="add del">
          <ac:chgData name="Willigen, R.F. van der (Rob)" userId="b43bdd62-7b82-48e9-86cd-c7c10e260c14" providerId="ADAL" clId="{A33F200A-FB80-4EF3-9BE3-372BD7E04F2C}" dt="2023-06-08T13:36:41.899" v="48" actId="22"/>
          <ac:picMkLst>
            <pc:docMk/>
            <pc:sldMk cId="3569649146" sldId="1933"/>
            <ac:picMk id="5" creationId="{E48650A5-369F-AC0D-B953-C8B4CF0B58B1}"/>
          </ac:picMkLst>
        </pc:picChg>
      </pc:sldChg>
      <pc:sldChg chg="addSp delSp modSp add mod">
        <pc:chgData name="Willigen, R.F. van der (Rob)" userId="b43bdd62-7b82-48e9-86cd-c7c10e260c14" providerId="ADAL" clId="{A33F200A-FB80-4EF3-9BE3-372BD7E04F2C}" dt="2023-06-08T13:49:46.271" v="166" actId="313"/>
        <pc:sldMkLst>
          <pc:docMk/>
          <pc:sldMk cId="1831689443" sldId="1934"/>
        </pc:sldMkLst>
        <pc:spChg chg="del">
          <ac:chgData name="Willigen, R.F. van der (Rob)" userId="b43bdd62-7b82-48e9-86cd-c7c10e260c14" providerId="ADAL" clId="{A33F200A-FB80-4EF3-9BE3-372BD7E04F2C}" dt="2023-06-08T13:27:31.971" v="16" actId="478"/>
          <ac:spMkLst>
            <pc:docMk/>
            <pc:sldMk cId="1831689443" sldId="1934"/>
            <ac:spMk id="2" creationId="{00000000-0000-0000-0000-000000000000}"/>
          </ac:spMkLst>
        </pc:spChg>
        <pc:spChg chg="add mod">
          <ac:chgData name="Willigen, R.F. van der (Rob)" userId="b43bdd62-7b82-48e9-86cd-c7c10e260c14" providerId="ADAL" clId="{A33F200A-FB80-4EF3-9BE3-372BD7E04F2C}" dt="2023-06-08T13:27:27.032" v="15" actId="1076"/>
          <ac:spMkLst>
            <pc:docMk/>
            <pc:sldMk cId="1831689443" sldId="1934"/>
            <ac:spMk id="5" creationId="{1E80D9AB-B257-ADD9-A08A-ADC52ED4E0EE}"/>
          </ac:spMkLst>
        </pc:spChg>
        <pc:graphicFrameChg chg="add mod modGraphic">
          <ac:chgData name="Willigen, R.F. van der (Rob)" userId="b43bdd62-7b82-48e9-86cd-c7c10e260c14" providerId="ADAL" clId="{A33F200A-FB80-4EF3-9BE3-372BD7E04F2C}" dt="2023-06-08T13:49:46.271" v="166" actId="313"/>
          <ac:graphicFrameMkLst>
            <pc:docMk/>
            <pc:sldMk cId="1831689443" sldId="1934"/>
            <ac:graphicFrameMk id="3" creationId="{48A6FD6B-09E4-25F8-6FD8-CC3AB1C4695C}"/>
          </ac:graphicFrameMkLst>
        </pc:graphicFrameChg>
        <pc:graphicFrameChg chg="add del mod">
          <ac:chgData name="Willigen, R.F. van der (Rob)" userId="b43bdd62-7b82-48e9-86cd-c7c10e260c14" providerId="ADAL" clId="{A33F200A-FB80-4EF3-9BE3-372BD7E04F2C}" dt="2023-06-08T13:36:57.863" v="54" actId="478"/>
          <ac:graphicFrameMkLst>
            <pc:docMk/>
            <pc:sldMk cId="1831689443" sldId="1934"/>
            <ac:graphicFrameMk id="6" creationId="{1AACACCF-E08D-4485-0770-1056C80CCAE1}"/>
          </ac:graphicFrameMkLst>
        </pc:graphicFrameChg>
        <pc:picChg chg="mod">
          <ac:chgData name="Willigen, R.F. van der (Rob)" userId="b43bdd62-7b82-48e9-86cd-c7c10e260c14" providerId="ADAL" clId="{A33F200A-FB80-4EF3-9BE3-372BD7E04F2C}" dt="2023-06-08T13:28:07.392" v="24" actId="1076"/>
          <ac:picMkLst>
            <pc:docMk/>
            <pc:sldMk cId="1831689443" sldId="1934"/>
            <ac:picMk id="4" creationId="{615B9CF4-8011-27AD-63DA-333563528B4E}"/>
          </ac:picMkLst>
        </pc:picChg>
      </pc:sldChg>
      <pc:sldChg chg="addSp delSp modSp add mod ord">
        <pc:chgData name="Willigen, R.F. van der (Rob)" userId="b43bdd62-7b82-48e9-86cd-c7c10e260c14" providerId="ADAL" clId="{A33F200A-FB80-4EF3-9BE3-372BD7E04F2C}" dt="2023-06-08T13:39:20.775" v="61"/>
        <pc:sldMkLst>
          <pc:docMk/>
          <pc:sldMk cId="4185622151" sldId="1935"/>
        </pc:sldMkLst>
        <pc:spChg chg="del">
          <ac:chgData name="Willigen, R.F. van der (Rob)" userId="b43bdd62-7b82-48e9-86cd-c7c10e260c14" providerId="ADAL" clId="{A33F200A-FB80-4EF3-9BE3-372BD7E04F2C}" dt="2023-06-08T13:35:47.323" v="36" actId="478"/>
          <ac:spMkLst>
            <pc:docMk/>
            <pc:sldMk cId="4185622151" sldId="1935"/>
            <ac:spMk id="2" creationId="{00000000-0000-0000-0000-000000000000}"/>
          </ac:spMkLst>
        </pc:spChg>
        <pc:spChg chg="add mod">
          <ac:chgData name="Willigen, R.F. van der (Rob)" userId="b43bdd62-7b82-48e9-86cd-c7c10e260c14" providerId="ADAL" clId="{A33F200A-FB80-4EF3-9BE3-372BD7E04F2C}" dt="2023-06-08T13:36:09.912" v="42" actId="1076"/>
          <ac:spMkLst>
            <pc:docMk/>
            <pc:sldMk cId="4185622151" sldId="1935"/>
            <ac:spMk id="5" creationId="{47256545-6A94-1BF0-1A8D-03131A8F01F7}"/>
          </ac:spMkLst>
        </pc:spChg>
        <pc:picChg chg="add mod">
          <ac:chgData name="Willigen, R.F. van der (Rob)" userId="b43bdd62-7b82-48e9-86cd-c7c10e260c14" providerId="ADAL" clId="{A33F200A-FB80-4EF3-9BE3-372BD7E04F2C}" dt="2023-06-08T13:36:35.017" v="46" actId="1076"/>
          <ac:picMkLst>
            <pc:docMk/>
            <pc:sldMk cId="4185622151" sldId="1935"/>
            <ac:picMk id="7" creationId="{8DE8206D-6D42-5CF6-BA2B-33FB36E7177D}"/>
          </ac:picMkLst>
        </pc:picChg>
      </pc:sldChg>
      <pc:sldChg chg="addSp delSp modSp add mod ord">
        <pc:chgData name="Willigen, R.F. van der (Rob)" userId="b43bdd62-7b82-48e9-86cd-c7c10e260c14" providerId="ADAL" clId="{A33F200A-FB80-4EF3-9BE3-372BD7E04F2C}" dt="2023-06-08T13:48:41.482" v="159" actId="14100"/>
        <pc:sldMkLst>
          <pc:docMk/>
          <pc:sldMk cId="3070093502" sldId="1936"/>
        </pc:sldMkLst>
        <pc:spChg chg="del mod">
          <ac:chgData name="Willigen, R.F. van der (Rob)" userId="b43bdd62-7b82-48e9-86cd-c7c10e260c14" providerId="ADAL" clId="{A33F200A-FB80-4EF3-9BE3-372BD7E04F2C}" dt="2023-06-08T13:36:50.821" v="53" actId="478"/>
          <ac:spMkLst>
            <pc:docMk/>
            <pc:sldMk cId="3070093502" sldId="1936"/>
            <ac:spMk id="2" creationId="{00000000-0000-0000-0000-000000000000}"/>
          </ac:spMkLst>
        </pc:spChg>
        <pc:spChg chg="add mod">
          <ac:chgData name="Willigen, R.F. van der (Rob)" userId="b43bdd62-7b82-48e9-86cd-c7c10e260c14" providerId="ADAL" clId="{A33F200A-FB80-4EF3-9BE3-372BD7E04F2C}" dt="2023-06-08T13:48:41.482" v="159" actId="14100"/>
          <ac:spMkLst>
            <pc:docMk/>
            <pc:sldMk cId="3070093502" sldId="1936"/>
            <ac:spMk id="9" creationId="{F3FC076C-C24F-4688-6C75-06EB44CB10BF}"/>
          </ac:spMkLst>
        </pc:spChg>
        <pc:picChg chg="mod">
          <ac:chgData name="Willigen, R.F. van der (Rob)" userId="b43bdd62-7b82-48e9-86cd-c7c10e260c14" providerId="ADAL" clId="{A33F200A-FB80-4EF3-9BE3-372BD7E04F2C}" dt="2023-06-08T13:47:16.984" v="140" actId="1076"/>
          <ac:picMkLst>
            <pc:docMk/>
            <pc:sldMk cId="3070093502" sldId="1936"/>
            <ac:picMk id="4" creationId="{615B9CF4-8011-27AD-63DA-333563528B4E}"/>
          </ac:picMkLst>
        </pc:picChg>
        <pc:picChg chg="add del mod">
          <ac:chgData name="Willigen, R.F. van der (Rob)" userId="b43bdd62-7b82-48e9-86cd-c7c10e260c14" providerId="ADAL" clId="{A33F200A-FB80-4EF3-9BE3-372BD7E04F2C}" dt="2023-06-08T13:44:57.442" v="119" actId="478"/>
          <ac:picMkLst>
            <pc:docMk/>
            <pc:sldMk cId="3070093502" sldId="1936"/>
            <ac:picMk id="5" creationId="{B6CA3A20-D773-9827-18B2-279F8485C5AA}"/>
          </ac:picMkLst>
        </pc:picChg>
        <pc:picChg chg="add mod modCrop">
          <ac:chgData name="Willigen, R.F. van der (Rob)" userId="b43bdd62-7b82-48e9-86cd-c7c10e260c14" providerId="ADAL" clId="{A33F200A-FB80-4EF3-9BE3-372BD7E04F2C}" dt="2023-06-08T13:47:04.257" v="136" actId="1076"/>
          <ac:picMkLst>
            <pc:docMk/>
            <pc:sldMk cId="3070093502" sldId="1936"/>
            <ac:picMk id="6" creationId="{85561135-7574-E068-AB1E-7A654AA30881}"/>
          </ac:picMkLst>
        </pc:picChg>
        <pc:picChg chg="add mod modCrop">
          <ac:chgData name="Willigen, R.F. van der (Rob)" userId="b43bdd62-7b82-48e9-86cd-c7c10e260c14" providerId="ADAL" clId="{A33F200A-FB80-4EF3-9BE3-372BD7E04F2C}" dt="2023-06-08T13:47:25.801" v="144" actId="14100"/>
          <ac:picMkLst>
            <pc:docMk/>
            <pc:sldMk cId="3070093502" sldId="1936"/>
            <ac:picMk id="7" creationId="{976FFB9F-4662-6FD4-2A5F-AF47A0131D22}"/>
          </ac:picMkLst>
        </pc:picChg>
        <pc:picChg chg="add mod">
          <ac:chgData name="Willigen, R.F. van der (Rob)" userId="b43bdd62-7b82-48e9-86cd-c7c10e260c14" providerId="ADAL" clId="{A33F200A-FB80-4EF3-9BE3-372BD7E04F2C}" dt="2023-06-08T13:47:52.074" v="149" actId="1076"/>
          <ac:picMkLst>
            <pc:docMk/>
            <pc:sldMk cId="3070093502" sldId="1936"/>
            <ac:picMk id="2050" creationId="{00B48578-E898-F1F0-20C7-215CB693ADE1}"/>
          </ac:picMkLst>
        </pc:picChg>
      </pc:sldChg>
      <pc:sldChg chg="addSp modSp add mod">
        <pc:chgData name="Willigen, R.F. van der (Rob)" userId="b43bdd62-7b82-48e9-86cd-c7c10e260c14" providerId="ADAL" clId="{A33F200A-FB80-4EF3-9BE3-372BD7E04F2C}" dt="2023-06-08T13:52:39.145" v="174" actId="14100"/>
        <pc:sldMkLst>
          <pc:docMk/>
          <pc:sldMk cId="1825548168" sldId="1937"/>
        </pc:sldMkLst>
        <pc:picChg chg="add mod">
          <ac:chgData name="Willigen, R.F. van der (Rob)" userId="b43bdd62-7b82-48e9-86cd-c7c10e260c14" providerId="ADAL" clId="{A33F200A-FB80-4EF3-9BE3-372BD7E04F2C}" dt="2023-06-08T13:52:15.953" v="170" actId="14100"/>
          <ac:picMkLst>
            <pc:docMk/>
            <pc:sldMk cId="1825548168" sldId="1937"/>
            <ac:picMk id="3" creationId="{AD8034FA-2692-02EF-1780-B7C00681DB52}"/>
          </ac:picMkLst>
        </pc:picChg>
        <pc:picChg chg="add mod">
          <ac:chgData name="Willigen, R.F. van der (Rob)" userId="b43bdd62-7b82-48e9-86cd-c7c10e260c14" providerId="ADAL" clId="{A33F200A-FB80-4EF3-9BE3-372BD7E04F2C}" dt="2023-06-08T13:52:39.145" v="174" actId="14100"/>
          <ac:picMkLst>
            <pc:docMk/>
            <pc:sldMk cId="1825548168" sldId="1937"/>
            <ac:picMk id="6" creationId="{29C41C4D-01D3-F2B6-F6F0-46A56545E678}"/>
          </ac:picMkLst>
        </pc:picChg>
      </pc:sldChg>
      <pc:sldChg chg="add del">
        <pc:chgData name="Willigen, R.F. van der (Rob)" userId="b43bdd62-7b82-48e9-86cd-c7c10e260c14" providerId="ADAL" clId="{A33F200A-FB80-4EF3-9BE3-372BD7E04F2C}" dt="2023-06-08T13:39:22.310" v="62" actId="47"/>
        <pc:sldMkLst>
          <pc:docMk/>
          <pc:sldMk cId="3816828547" sldId="1937"/>
        </pc:sldMkLst>
      </pc:sldChg>
      <pc:sldChg chg="add del">
        <pc:chgData name="Willigen, R.F. van der (Rob)" userId="b43bdd62-7b82-48e9-86cd-c7c10e260c14" providerId="ADAL" clId="{A33F200A-FB80-4EF3-9BE3-372BD7E04F2C}" dt="2023-06-08T13:39:23.197" v="63" actId="47"/>
        <pc:sldMkLst>
          <pc:docMk/>
          <pc:sldMk cId="974768895" sldId="1938"/>
        </pc:sldMkLst>
      </pc:sldChg>
      <pc:sldChg chg="addSp modSp add mod">
        <pc:chgData name="Willigen, R.F. van der (Rob)" userId="b43bdd62-7b82-48e9-86cd-c7c10e260c14" providerId="ADAL" clId="{A33F200A-FB80-4EF3-9BE3-372BD7E04F2C}" dt="2023-06-08T13:54:11.465" v="184" actId="1076"/>
        <pc:sldMkLst>
          <pc:docMk/>
          <pc:sldMk cId="4263820618" sldId="1938"/>
        </pc:sldMkLst>
        <pc:picChg chg="add mod">
          <ac:chgData name="Willigen, R.F. van der (Rob)" userId="b43bdd62-7b82-48e9-86cd-c7c10e260c14" providerId="ADAL" clId="{A33F200A-FB80-4EF3-9BE3-372BD7E04F2C}" dt="2023-06-08T13:54:11.465" v="184" actId="1076"/>
          <ac:picMkLst>
            <pc:docMk/>
            <pc:sldMk cId="4263820618" sldId="1938"/>
            <ac:picMk id="3" creationId="{0AA57C0A-D946-326C-357B-ED25D7EA5234}"/>
          </ac:picMkLst>
        </pc:picChg>
        <pc:picChg chg="add mod">
          <ac:chgData name="Willigen, R.F. van der (Rob)" userId="b43bdd62-7b82-48e9-86cd-c7c10e260c14" providerId="ADAL" clId="{A33F200A-FB80-4EF3-9BE3-372BD7E04F2C}" dt="2023-06-08T13:54:09.298" v="183" actId="1076"/>
          <ac:picMkLst>
            <pc:docMk/>
            <pc:sldMk cId="4263820618" sldId="1938"/>
            <ac:picMk id="6" creationId="{FEFA2554-220E-A6B2-0B31-D5C005FDB3DA}"/>
          </ac:picMkLst>
        </pc:picChg>
      </pc:sldChg>
      <pc:sldChg chg="add del">
        <pc:chgData name="Willigen, R.F. van der (Rob)" userId="b43bdd62-7b82-48e9-86cd-c7c10e260c14" providerId="ADAL" clId="{A33F200A-FB80-4EF3-9BE3-372BD7E04F2C}" dt="2023-06-08T13:54:17.862" v="185" actId="47"/>
        <pc:sldMkLst>
          <pc:docMk/>
          <pc:sldMk cId="4164133878" sldId="1939"/>
        </pc:sldMkLst>
      </pc:sldChg>
      <pc:sldChg chg="addSp modSp add mod ord">
        <pc:chgData name="Willigen, R.F. van der (Rob)" userId="b43bdd62-7b82-48e9-86cd-c7c10e260c14" providerId="ADAL" clId="{A33F200A-FB80-4EF3-9BE3-372BD7E04F2C}" dt="2023-06-08T13:44:00.481" v="107" actId="1076"/>
        <pc:sldMkLst>
          <pc:docMk/>
          <pc:sldMk cId="3799599723" sldId="1940"/>
        </pc:sldMkLst>
        <pc:spChg chg="add mod">
          <ac:chgData name="Willigen, R.F. van der (Rob)" userId="b43bdd62-7b82-48e9-86cd-c7c10e260c14" providerId="ADAL" clId="{A33F200A-FB80-4EF3-9BE3-372BD7E04F2C}" dt="2023-06-08T13:43:26.479" v="98"/>
          <ac:spMkLst>
            <pc:docMk/>
            <pc:sldMk cId="3799599723" sldId="1940"/>
            <ac:spMk id="3" creationId="{4F84B2BC-EAA9-BC72-F6C0-1985FA308347}"/>
          </ac:spMkLst>
        </pc:spChg>
        <pc:spChg chg="add mod">
          <ac:chgData name="Willigen, R.F. van der (Rob)" userId="b43bdd62-7b82-48e9-86cd-c7c10e260c14" providerId="ADAL" clId="{A33F200A-FB80-4EF3-9BE3-372BD7E04F2C}" dt="2023-06-08T13:44:00.481" v="107" actId="1076"/>
          <ac:spMkLst>
            <pc:docMk/>
            <pc:sldMk cId="3799599723" sldId="1940"/>
            <ac:spMk id="9" creationId="{058C1717-ED35-D7EF-C43C-9A75F753D498}"/>
          </ac:spMkLst>
        </pc:spChg>
        <pc:picChg chg="mod ord">
          <ac:chgData name="Willigen, R.F. van der (Rob)" userId="b43bdd62-7b82-48e9-86cd-c7c10e260c14" providerId="ADAL" clId="{A33F200A-FB80-4EF3-9BE3-372BD7E04F2C}" dt="2023-06-08T13:42:54.102" v="92" actId="166"/>
          <ac:picMkLst>
            <pc:docMk/>
            <pc:sldMk cId="3799599723" sldId="1940"/>
            <ac:picMk id="4" creationId="{615B9CF4-8011-27AD-63DA-333563528B4E}"/>
          </ac:picMkLst>
        </pc:picChg>
        <pc:picChg chg="add mod">
          <ac:chgData name="Willigen, R.F. van der (Rob)" userId="b43bdd62-7b82-48e9-86cd-c7c10e260c14" providerId="ADAL" clId="{A33F200A-FB80-4EF3-9BE3-372BD7E04F2C}" dt="2023-06-08T13:42:36.097" v="88" actId="1076"/>
          <ac:picMkLst>
            <pc:docMk/>
            <pc:sldMk cId="3799599723" sldId="1940"/>
            <ac:picMk id="6" creationId="{E8A2BA2C-B96C-69AF-CF27-1D897353ABCF}"/>
          </ac:picMkLst>
        </pc:picChg>
        <pc:picChg chg="add mod ord">
          <ac:chgData name="Willigen, R.F. van der (Rob)" userId="b43bdd62-7b82-48e9-86cd-c7c10e260c14" providerId="ADAL" clId="{A33F200A-FB80-4EF3-9BE3-372BD7E04F2C}" dt="2023-06-08T13:43:55.417" v="106" actId="1076"/>
          <ac:picMkLst>
            <pc:docMk/>
            <pc:sldMk cId="3799599723" sldId="1940"/>
            <ac:picMk id="8" creationId="{0D116CD8-4572-1EA2-7BB0-EFE80F8AD520}"/>
          </ac:picMkLst>
        </pc:picChg>
      </pc:sldChg>
    </pc:docChg>
  </pc:docChgLst>
  <pc:docChgLst>
    <pc:chgData name="Willigen, R.F. van der (Rob)" userId="b43bdd62-7b82-48e9-86cd-c7c10e260c14" providerId="ADAL" clId="{548AC99D-BA46-4DEF-BFB4-EDB53B676414}"/>
    <pc:docChg chg="undo custSel addSld delSld modSld sldOrd">
      <pc:chgData name="Willigen, R.F. van der (Rob)" userId="b43bdd62-7b82-48e9-86cd-c7c10e260c14" providerId="ADAL" clId="{548AC99D-BA46-4DEF-BFB4-EDB53B676414}" dt="2023-04-19T21:10:11.278" v="1339" actId="478"/>
      <pc:docMkLst>
        <pc:docMk/>
      </pc:docMkLst>
      <pc:sldChg chg="add">
        <pc:chgData name="Willigen, R.F. van der (Rob)" userId="b43bdd62-7b82-48e9-86cd-c7c10e260c14" providerId="ADAL" clId="{548AC99D-BA46-4DEF-BFB4-EDB53B676414}" dt="2023-04-19T21:08:27.788" v="1327"/>
        <pc:sldMkLst>
          <pc:docMk/>
          <pc:sldMk cId="3952752027" sldId="267"/>
        </pc:sldMkLst>
      </pc:sldChg>
      <pc:sldChg chg="ord">
        <pc:chgData name="Willigen, R.F. van der (Rob)" userId="b43bdd62-7b82-48e9-86cd-c7c10e260c14" providerId="ADAL" clId="{548AC99D-BA46-4DEF-BFB4-EDB53B676414}" dt="2023-04-19T20:01:04.636" v="1099"/>
        <pc:sldMkLst>
          <pc:docMk/>
          <pc:sldMk cId="0" sldId="272"/>
        </pc:sldMkLst>
      </pc:sldChg>
      <pc:sldChg chg="del">
        <pc:chgData name="Willigen, R.F. van der (Rob)" userId="b43bdd62-7b82-48e9-86cd-c7c10e260c14" providerId="ADAL" clId="{548AC99D-BA46-4DEF-BFB4-EDB53B676414}" dt="2023-04-19T20:00:52.261" v="1097" actId="47"/>
        <pc:sldMkLst>
          <pc:docMk/>
          <pc:sldMk cId="3408680764" sldId="330"/>
        </pc:sldMkLst>
      </pc:sldChg>
      <pc:sldChg chg="addSp delSp modSp add del mod ord">
        <pc:chgData name="Willigen, R.F. van der (Rob)" userId="b43bdd62-7b82-48e9-86cd-c7c10e260c14" providerId="ADAL" clId="{548AC99D-BA46-4DEF-BFB4-EDB53B676414}" dt="2023-04-19T20:58:03.416" v="1302" actId="14100"/>
        <pc:sldMkLst>
          <pc:docMk/>
          <pc:sldMk cId="2333422211" sldId="331"/>
        </pc:sldMkLst>
        <pc:spChg chg="mod">
          <ac:chgData name="Willigen, R.F. van der (Rob)" userId="b43bdd62-7b82-48e9-86cd-c7c10e260c14" providerId="ADAL" clId="{548AC99D-BA46-4DEF-BFB4-EDB53B676414}" dt="2023-04-19T20:39:09.575" v="1134"/>
          <ac:spMkLst>
            <pc:docMk/>
            <pc:sldMk cId="2333422211" sldId="331"/>
            <ac:spMk id="4" creationId="{B42B9263-0B9E-96F9-9E25-BF7661E330CE}"/>
          </ac:spMkLst>
        </pc:spChg>
        <pc:spChg chg="mod">
          <ac:chgData name="Willigen, R.F. van der (Rob)" userId="b43bdd62-7b82-48e9-86cd-c7c10e260c14" providerId="ADAL" clId="{548AC99D-BA46-4DEF-BFB4-EDB53B676414}" dt="2023-04-19T20:39:09.575" v="1134"/>
          <ac:spMkLst>
            <pc:docMk/>
            <pc:sldMk cId="2333422211" sldId="331"/>
            <ac:spMk id="5" creationId="{0F2277EE-286E-6248-22CA-6E184A62687A}"/>
          </ac:spMkLst>
        </pc:spChg>
        <pc:spChg chg="add mod">
          <ac:chgData name="Willigen, R.F. van der (Rob)" userId="b43bdd62-7b82-48e9-86cd-c7c10e260c14" providerId="ADAL" clId="{548AC99D-BA46-4DEF-BFB4-EDB53B676414}" dt="2023-04-19T20:53:55.670" v="1282" actId="20577"/>
          <ac:spMkLst>
            <pc:docMk/>
            <pc:sldMk cId="2333422211" sldId="331"/>
            <ac:spMk id="6" creationId="{AB5C0764-2476-B17A-015F-2393EDFD2D5F}"/>
          </ac:spMkLst>
        </pc:spChg>
        <pc:spChg chg="add mod">
          <ac:chgData name="Willigen, R.F. van der (Rob)" userId="b43bdd62-7b82-48e9-86cd-c7c10e260c14" providerId="ADAL" clId="{548AC99D-BA46-4DEF-BFB4-EDB53B676414}" dt="2023-04-19T20:57:15.599" v="1295" actId="14100"/>
          <ac:spMkLst>
            <pc:docMk/>
            <pc:sldMk cId="2333422211" sldId="331"/>
            <ac:spMk id="9" creationId="{44B62D2F-0944-5EC0-3E0A-63BBF16E05C6}"/>
          </ac:spMkLst>
        </pc:spChg>
        <pc:grpChg chg="add mod">
          <ac:chgData name="Willigen, R.F. van der (Rob)" userId="b43bdd62-7b82-48e9-86cd-c7c10e260c14" providerId="ADAL" clId="{548AC99D-BA46-4DEF-BFB4-EDB53B676414}" dt="2023-04-19T20:39:09.575" v="1134"/>
          <ac:grpSpMkLst>
            <pc:docMk/>
            <pc:sldMk cId="2333422211" sldId="331"/>
            <ac:grpSpMk id="3" creationId="{A5B3D649-C184-D671-316D-B2090DA4FB33}"/>
          </ac:grpSpMkLst>
        </pc:grpChg>
        <pc:picChg chg="del">
          <ac:chgData name="Willigen, R.F. van der (Rob)" userId="b43bdd62-7b82-48e9-86cd-c7c10e260c14" providerId="ADAL" clId="{548AC99D-BA46-4DEF-BFB4-EDB53B676414}" dt="2023-04-19T20:36:56.823" v="1130" actId="478"/>
          <ac:picMkLst>
            <pc:docMk/>
            <pc:sldMk cId="2333422211" sldId="331"/>
            <ac:picMk id="2" creationId="{37C60CAF-1ED6-304A-9790-BB92716FC6EE}"/>
          </ac:picMkLst>
        </pc:picChg>
        <pc:picChg chg="add mod">
          <ac:chgData name="Willigen, R.F. van der (Rob)" userId="b43bdd62-7b82-48e9-86cd-c7c10e260c14" providerId="ADAL" clId="{548AC99D-BA46-4DEF-BFB4-EDB53B676414}" dt="2023-04-19T20:57:25.126" v="1298" actId="14100"/>
          <ac:picMkLst>
            <pc:docMk/>
            <pc:sldMk cId="2333422211" sldId="331"/>
            <ac:picMk id="8" creationId="{221D77B8-B248-81B0-8F58-9F099F17CF15}"/>
          </ac:picMkLst>
        </pc:picChg>
        <pc:picChg chg="add mod">
          <ac:chgData name="Willigen, R.F. van der (Rob)" userId="b43bdd62-7b82-48e9-86cd-c7c10e260c14" providerId="ADAL" clId="{548AC99D-BA46-4DEF-BFB4-EDB53B676414}" dt="2023-04-19T20:58:03.416" v="1302" actId="14100"/>
          <ac:picMkLst>
            <pc:docMk/>
            <pc:sldMk cId="2333422211" sldId="331"/>
            <ac:picMk id="11" creationId="{EF3FFDBE-F938-EAAF-3613-38EC1E271842}"/>
          </ac:picMkLst>
        </pc:picChg>
        <pc:picChg chg="add mod">
          <ac:chgData name="Willigen, R.F. van der (Rob)" userId="b43bdd62-7b82-48e9-86cd-c7c10e260c14" providerId="ADAL" clId="{548AC99D-BA46-4DEF-BFB4-EDB53B676414}" dt="2023-04-19T20:57:19.783" v="1296" actId="1076"/>
          <ac:picMkLst>
            <pc:docMk/>
            <pc:sldMk cId="2333422211" sldId="331"/>
            <ac:picMk id="21506" creationId="{25615F41-7639-737C-7B4D-8546F2237B74}"/>
          </ac:picMkLst>
        </pc:picChg>
      </pc:sldChg>
      <pc:sldChg chg="add">
        <pc:chgData name="Willigen, R.F. van der (Rob)" userId="b43bdd62-7b82-48e9-86cd-c7c10e260c14" providerId="ADAL" clId="{548AC99D-BA46-4DEF-BFB4-EDB53B676414}" dt="2023-04-19T21:08:27.788" v="1327"/>
        <pc:sldMkLst>
          <pc:docMk/>
          <pc:sldMk cId="3896798900" sldId="332"/>
        </pc:sldMkLst>
      </pc:sldChg>
      <pc:sldChg chg="ord">
        <pc:chgData name="Willigen, R.F. van der (Rob)" userId="b43bdd62-7b82-48e9-86cd-c7c10e260c14" providerId="ADAL" clId="{548AC99D-BA46-4DEF-BFB4-EDB53B676414}" dt="2023-04-19T18:39:35.262" v="828"/>
        <pc:sldMkLst>
          <pc:docMk/>
          <pc:sldMk cId="10166007" sldId="333"/>
        </pc:sldMkLst>
      </pc:sldChg>
      <pc:sldChg chg="modSp mod">
        <pc:chgData name="Willigen, R.F. van der (Rob)" userId="b43bdd62-7b82-48e9-86cd-c7c10e260c14" providerId="ADAL" clId="{548AC99D-BA46-4DEF-BFB4-EDB53B676414}" dt="2023-04-19T18:29:37.041" v="769" actId="20577"/>
        <pc:sldMkLst>
          <pc:docMk/>
          <pc:sldMk cId="207833079" sldId="338"/>
        </pc:sldMkLst>
        <pc:spChg chg="mod">
          <ac:chgData name="Willigen, R.F. van der (Rob)" userId="b43bdd62-7b82-48e9-86cd-c7c10e260c14" providerId="ADAL" clId="{548AC99D-BA46-4DEF-BFB4-EDB53B676414}" dt="2023-04-19T18:29:37.041" v="769" actId="20577"/>
          <ac:spMkLst>
            <pc:docMk/>
            <pc:sldMk cId="207833079" sldId="338"/>
            <ac:spMk id="8" creationId="{00000000-0000-0000-0000-000000000000}"/>
          </ac:spMkLst>
        </pc:spChg>
        <pc:grpChg chg="mod">
          <ac:chgData name="Willigen, R.F. van der (Rob)" userId="b43bdd62-7b82-48e9-86cd-c7c10e260c14" providerId="ADAL" clId="{548AC99D-BA46-4DEF-BFB4-EDB53B676414}" dt="2023-04-19T18:28:51.089" v="764" actId="1076"/>
          <ac:grpSpMkLst>
            <pc:docMk/>
            <pc:sldMk cId="207833079" sldId="338"/>
            <ac:grpSpMk id="4" creationId="{00000000-0000-0000-0000-000000000000}"/>
          </ac:grpSpMkLst>
        </pc:grpChg>
      </pc:sldChg>
      <pc:sldChg chg="modSp mod">
        <pc:chgData name="Willigen, R.F. van der (Rob)" userId="b43bdd62-7b82-48e9-86cd-c7c10e260c14" providerId="ADAL" clId="{548AC99D-BA46-4DEF-BFB4-EDB53B676414}" dt="2023-04-19T18:29:55.465" v="772" actId="20577"/>
        <pc:sldMkLst>
          <pc:docMk/>
          <pc:sldMk cId="2688798273" sldId="343"/>
        </pc:sldMkLst>
        <pc:spChg chg="mod">
          <ac:chgData name="Willigen, R.F. van der (Rob)" userId="b43bdd62-7b82-48e9-86cd-c7c10e260c14" providerId="ADAL" clId="{548AC99D-BA46-4DEF-BFB4-EDB53B676414}" dt="2023-04-19T18:29:55.465" v="772" actId="20577"/>
          <ac:spMkLst>
            <pc:docMk/>
            <pc:sldMk cId="2688798273" sldId="343"/>
            <ac:spMk id="2" creationId="{00000000-0000-0000-0000-000000000000}"/>
          </ac:spMkLst>
        </pc:spChg>
      </pc:sldChg>
      <pc:sldChg chg="addSp delSp modSp mod">
        <pc:chgData name="Willigen, R.F. van der (Rob)" userId="b43bdd62-7b82-48e9-86cd-c7c10e260c14" providerId="ADAL" clId="{548AC99D-BA46-4DEF-BFB4-EDB53B676414}" dt="2023-04-19T18:55:03.680" v="983" actId="1076"/>
        <pc:sldMkLst>
          <pc:docMk/>
          <pc:sldMk cId="1019299220" sldId="344"/>
        </pc:sldMkLst>
        <pc:spChg chg="mod">
          <ac:chgData name="Willigen, R.F. van der (Rob)" userId="b43bdd62-7b82-48e9-86cd-c7c10e260c14" providerId="ADAL" clId="{548AC99D-BA46-4DEF-BFB4-EDB53B676414}" dt="2023-04-19T18:55:03.680" v="983" actId="1076"/>
          <ac:spMkLst>
            <pc:docMk/>
            <pc:sldMk cId="1019299220" sldId="344"/>
            <ac:spMk id="8" creationId="{00000000-0000-0000-0000-000000000000}"/>
          </ac:spMkLst>
        </pc:spChg>
        <pc:spChg chg="del mod">
          <ac:chgData name="Willigen, R.F. van der (Rob)" userId="b43bdd62-7b82-48e9-86cd-c7c10e260c14" providerId="ADAL" clId="{548AC99D-BA46-4DEF-BFB4-EDB53B676414}" dt="2023-04-19T18:51:38.577" v="956" actId="21"/>
          <ac:spMkLst>
            <pc:docMk/>
            <pc:sldMk cId="1019299220" sldId="344"/>
            <ac:spMk id="12" creationId="{963713C4-50A7-857F-947D-2DFD0A654CED}"/>
          </ac:spMkLst>
        </pc:spChg>
        <pc:grpChg chg="mod">
          <ac:chgData name="Willigen, R.F. van der (Rob)" userId="b43bdd62-7b82-48e9-86cd-c7c10e260c14" providerId="ADAL" clId="{548AC99D-BA46-4DEF-BFB4-EDB53B676414}" dt="2023-04-19T18:55:03.680" v="983" actId="1076"/>
          <ac:grpSpMkLst>
            <pc:docMk/>
            <pc:sldMk cId="1019299220" sldId="344"/>
            <ac:grpSpMk id="4" creationId="{00000000-0000-0000-0000-000000000000}"/>
          </ac:grpSpMkLst>
        </pc:grpChg>
        <pc:grpChg chg="add del">
          <ac:chgData name="Willigen, R.F. van der (Rob)" userId="b43bdd62-7b82-48e9-86cd-c7c10e260c14" providerId="ADAL" clId="{548AC99D-BA46-4DEF-BFB4-EDB53B676414}" dt="2023-04-19T18:51:38.577" v="956" actId="21"/>
          <ac:grpSpMkLst>
            <pc:docMk/>
            <pc:sldMk cId="1019299220" sldId="344"/>
            <ac:grpSpMk id="9" creationId="{D8897772-54E6-2060-3C98-255FEDDA9B31}"/>
          </ac:grpSpMkLst>
        </pc:grpChg>
      </pc:sldChg>
      <pc:sldChg chg="addSp modSp mod ord">
        <pc:chgData name="Willigen, R.F. van der (Rob)" userId="b43bdd62-7b82-48e9-86cd-c7c10e260c14" providerId="ADAL" clId="{548AC99D-BA46-4DEF-BFB4-EDB53B676414}" dt="2023-04-19T13:26:22.955" v="152"/>
        <pc:sldMkLst>
          <pc:docMk/>
          <pc:sldMk cId="0" sldId="345"/>
        </pc:sldMkLst>
        <pc:spChg chg="add mod">
          <ac:chgData name="Willigen, R.F. van der (Rob)" userId="b43bdd62-7b82-48e9-86cd-c7c10e260c14" providerId="ADAL" clId="{548AC99D-BA46-4DEF-BFB4-EDB53B676414}" dt="2023-04-19T13:25:15.294" v="117" actId="207"/>
          <ac:spMkLst>
            <pc:docMk/>
            <pc:sldMk cId="0" sldId="345"/>
            <ac:spMk id="9" creationId="{412880EA-1FBB-FF87-4822-0C07DD6344A2}"/>
          </ac:spMkLst>
        </pc:spChg>
        <pc:spChg chg="add mod">
          <ac:chgData name="Willigen, R.F. van der (Rob)" userId="b43bdd62-7b82-48e9-86cd-c7c10e260c14" providerId="ADAL" clId="{548AC99D-BA46-4DEF-BFB4-EDB53B676414}" dt="2023-04-19T13:25:46.150" v="150" actId="20577"/>
          <ac:spMkLst>
            <pc:docMk/>
            <pc:sldMk cId="0" sldId="345"/>
            <ac:spMk id="13" creationId="{618825D7-4C72-A397-A836-A0AD9DA494F9}"/>
          </ac:spMkLst>
        </pc:spChg>
      </pc:sldChg>
      <pc:sldChg chg="modSp mod">
        <pc:chgData name="Willigen, R.F. van der (Rob)" userId="b43bdd62-7b82-48e9-86cd-c7c10e260c14" providerId="ADAL" clId="{548AC99D-BA46-4DEF-BFB4-EDB53B676414}" dt="2023-04-19T13:47:16.895" v="188" actId="20577"/>
        <pc:sldMkLst>
          <pc:docMk/>
          <pc:sldMk cId="341699425" sldId="1575"/>
        </pc:sldMkLst>
        <pc:spChg chg="mod">
          <ac:chgData name="Willigen, R.F. van der (Rob)" userId="b43bdd62-7b82-48e9-86cd-c7c10e260c14" providerId="ADAL" clId="{548AC99D-BA46-4DEF-BFB4-EDB53B676414}" dt="2023-04-19T13:47:16.895" v="188" actId="20577"/>
          <ac:spMkLst>
            <pc:docMk/>
            <pc:sldMk cId="341699425" sldId="1575"/>
            <ac:spMk id="6" creationId="{C77E176C-61C0-EE66-6355-82DC1BA3BDAA}"/>
          </ac:spMkLst>
        </pc:spChg>
      </pc:sldChg>
      <pc:sldChg chg="modSp add del mod">
        <pc:chgData name="Willigen, R.F. van der (Rob)" userId="b43bdd62-7b82-48e9-86cd-c7c10e260c14" providerId="ADAL" clId="{548AC99D-BA46-4DEF-BFB4-EDB53B676414}" dt="2023-04-19T21:06:57.910" v="1326"/>
        <pc:sldMkLst>
          <pc:docMk/>
          <pc:sldMk cId="3504408622" sldId="1774"/>
        </pc:sldMkLst>
        <pc:spChg chg="mod">
          <ac:chgData name="Willigen, R.F. van der (Rob)" userId="b43bdd62-7b82-48e9-86cd-c7c10e260c14" providerId="ADAL" clId="{548AC99D-BA46-4DEF-BFB4-EDB53B676414}" dt="2023-04-19T19:44:22.031" v="1026" actId="1076"/>
          <ac:spMkLst>
            <pc:docMk/>
            <pc:sldMk cId="3504408622" sldId="1774"/>
            <ac:spMk id="3" creationId="{00000000-0000-0000-0000-000000000000}"/>
          </ac:spMkLst>
        </pc:spChg>
        <pc:grpChg chg="mod">
          <ac:chgData name="Willigen, R.F. van der (Rob)" userId="b43bdd62-7b82-48e9-86cd-c7c10e260c14" providerId="ADAL" clId="{548AC99D-BA46-4DEF-BFB4-EDB53B676414}" dt="2023-04-19T19:43:54.976" v="1022" actId="14100"/>
          <ac:grpSpMkLst>
            <pc:docMk/>
            <pc:sldMk cId="3504408622" sldId="1774"/>
            <ac:grpSpMk id="14" creationId="{D4F0D718-9BAE-0610-E8C5-7E1A8F4EF2E6}"/>
          </ac:grpSpMkLst>
        </pc:grpChg>
      </pc:sldChg>
      <pc:sldChg chg="add">
        <pc:chgData name="Willigen, R.F. van der (Rob)" userId="b43bdd62-7b82-48e9-86cd-c7c10e260c14" providerId="ADAL" clId="{548AC99D-BA46-4DEF-BFB4-EDB53B676414}" dt="2023-04-19T21:06:57.910" v="1326"/>
        <pc:sldMkLst>
          <pc:docMk/>
          <pc:sldMk cId="1468568398" sldId="1776"/>
        </pc:sldMkLst>
      </pc:sldChg>
      <pc:sldChg chg="add">
        <pc:chgData name="Willigen, R.F. van der (Rob)" userId="b43bdd62-7b82-48e9-86cd-c7c10e260c14" providerId="ADAL" clId="{548AC99D-BA46-4DEF-BFB4-EDB53B676414}" dt="2023-04-19T21:06:57.910" v="1326"/>
        <pc:sldMkLst>
          <pc:docMk/>
          <pc:sldMk cId="370548689" sldId="1777"/>
        </pc:sldMkLst>
      </pc:sldChg>
      <pc:sldChg chg="add">
        <pc:chgData name="Willigen, R.F. van der (Rob)" userId="b43bdd62-7b82-48e9-86cd-c7c10e260c14" providerId="ADAL" clId="{548AC99D-BA46-4DEF-BFB4-EDB53B676414}" dt="2023-04-19T21:08:27.788" v="1327"/>
        <pc:sldMkLst>
          <pc:docMk/>
          <pc:sldMk cId="3359085176" sldId="1781"/>
        </pc:sldMkLst>
      </pc:sldChg>
      <pc:sldChg chg="add">
        <pc:chgData name="Willigen, R.F. van der (Rob)" userId="b43bdd62-7b82-48e9-86cd-c7c10e260c14" providerId="ADAL" clId="{548AC99D-BA46-4DEF-BFB4-EDB53B676414}" dt="2023-04-19T21:08:27.788" v="1327"/>
        <pc:sldMkLst>
          <pc:docMk/>
          <pc:sldMk cId="2596999988" sldId="1782"/>
        </pc:sldMkLst>
      </pc:sldChg>
      <pc:sldChg chg="modSp mod">
        <pc:chgData name="Willigen, R.F. van der (Rob)" userId="b43bdd62-7b82-48e9-86cd-c7c10e260c14" providerId="ADAL" clId="{548AC99D-BA46-4DEF-BFB4-EDB53B676414}" dt="2023-04-19T20:38:56.767" v="1133" actId="14100"/>
        <pc:sldMkLst>
          <pc:docMk/>
          <pc:sldMk cId="318608772" sldId="1801"/>
        </pc:sldMkLst>
        <pc:spChg chg="mod">
          <ac:chgData name="Willigen, R.F. van der (Rob)" userId="b43bdd62-7b82-48e9-86cd-c7c10e260c14" providerId="ADAL" clId="{548AC99D-BA46-4DEF-BFB4-EDB53B676414}" dt="2023-04-19T20:38:56.767" v="1133" actId="14100"/>
          <ac:spMkLst>
            <pc:docMk/>
            <pc:sldMk cId="318608772" sldId="1801"/>
            <ac:spMk id="3" creationId="{00000000-0000-0000-0000-000000000000}"/>
          </ac:spMkLst>
        </pc:spChg>
        <pc:grpChg chg="mod">
          <ac:chgData name="Willigen, R.F. van der (Rob)" userId="b43bdd62-7b82-48e9-86cd-c7c10e260c14" providerId="ADAL" clId="{548AC99D-BA46-4DEF-BFB4-EDB53B676414}" dt="2023-04-19T20:38:41.606" v="1131" actId="1076"/>
          <ac:grpSpMkLst>
            <pc:docMk/>
            <pc:sldMk cId="318608772" sldId="1801"/>
            <ac:grpSpMk id="4" creationId="{24B97049-F8DD-8E98-C915-766281C8E5C2}"/>
          </ac:grpSpMkLst>
        </pc:grpChg>
      </pc:sldChg>
      <pc:sldChg chg="addSp delSp modSp del">
        <pc:chgData name="Willigen, R.F. van der (Rob)" userId="b43bdd62-7b82-48e9-86cd-c7c10e260c14" providerId="ADAL" clId="{548AC99D-BA46-4DEF-BFB4-EDB53B676414}" dt="2023-04-19T18:38:56.479" v="825" actId="47"/>
        <pc:sldMkLst>
          <pc:docMk/>
          <pc:sldMk cId="722650967" sldId="1806"/>
        </pc:sldMkLst>
        <pc:picChg chg="mod">
          <ac:chgData name="Willigen, R.F. van der (Rob)" userId="b43bdd62-7b82-48e9-86cd-c7c10e260c14" providerId="ADAL" clId="{548AC99D-BA46-4DEF-BFB4-EDB53B676414}" dt="2023-04-19T13:51:29.134" v="255" actId="1076"/>
          <ac:picMkLst>
            <pc:docMk/>
            <pc:sldMk cId="722650967" sldId="1806"/>
            <ac:picMk id="1026" creationId="{D5F9ABA1-8144-8900-3813-C767171ADCE9}"/>
          </ac:picMkLst>
        </pc:picChg>
        <pc:picChg chg="add del mod">
          <ac:chgData name="Willigen, R.F. van der (Rob)" userId="b43bdd62-7b82-48e9-86cd-c7c10e260c14" providerId="ADAL" clId="{548AC99D-BA46-4DEF-BFB4-EDB53B676414}" dt="2023-04-19T13:51:22.846" v="252" actId="478"/>
          <ac:picMkLst>
            <pc:docMk/>
            <pc:sldMk cId="722650967" sldId="1806"/>
            <ac:picMk id="2050" creationId="{D3DB1221-60EC-5B6A-087F-223ECEC08781}"/>
          </ac:picMkLst>
        </pc:picChg>
      </pc:sldChg>
      <pc:sldChg chg="addSp modSp mod">
        <pc:chgData name="Willigen, R.F. van der (Rob)" userId="b43bdd62-7b82-48e9-86cd-c7c10e260c14" providerId="ADAL" clId="{548AC99D-BA46-4DEF-BFB4-EDB53B676414}" dt="2023-04-19T19:45:57.072" v="1032" actId="1076"/>
        <pc:sldMkLst>
          <pc:docMk/>
          <pc:sldMk cId="4236726269" sldId="1807"/>
        </pc:sldMkLst>
        <pc:picChg chg="add mod">
          <ac:chgData name="Willigen, R.F. van der (Rob)" userId="b43bdd62-7b82-48e9-86cd-c7c10e260c14" providerId="ADAL" clId="{548AC99D-BA46-4DEF-BFB4-EDB53B676414}" dt="2023-04-19T19:45:16.615" v="1029" actId="1076"/>
          <ac:picMkLst>
            <pc:docMk/>
            <pc:sldMk cId="4236726269" sldId="1807"/>
            <ac:picMk id="3" creationId="{53A402E6-FAAB-25D0-BB45-41FA80A1AC70}"/>
          </ac:picMkLst>
        </pc:picChg>
        <pc:picChg chg="add mod">
          <ac:chgData name="Willigen, R.F. van der (Rob)" userId="b43bdd62-7b82-48e9-86cd-c7c10e260c14" providerId="ADAL" clId="{548AC99D-BA46-4DEF-BFB4-EDB53B676414}" dt="2023-04-19T19:45:57.072" v="1032" actId="1076"/>
          <ac:picMkLst>
            <pc:docMk/>
            <pc:sldMk cId="4236726269" sldId="1807"/>
            <ac:picMk id="5" creationId="{B9FF3168-4AE5-ACCE-0B04-6707F1FE8AA3}"/>
          </ac:picMkLst>
        </pc:picChg>
      </pc:sldChg>
      <pc:sldChg chg="modSp mod">
        <pc:chgData name="Willigen, R.F. van der (Rob)" userId="b43bdd62-7b82-48e9-86cd-c7c10e260c14" providerId="ADAL" clId="{548AC99D-BA46-4DEF-BFB4-EDB53B676414}" dt="2023-04-19T18:27:21.993" v="729" actId="207"/>
        <pc:sldMkLst>
          <pc:docMk/>
          <pc:sldMk cId="1420011013" sldId="1808"/>
        </pc:sldMkLst>
        <pc:spChg chg="mod">
          <ac:chgData name="Willigen, R.F. van der (Rob)" userId="b43bdd62-7b82-48e9-86cd-c7c10e260c14" providerId="ADAL" clId="{548AC99D-BA46-4DEF-BFB4-EDB53B676414}" dt="2023-04-19T18:27:21.993" v="729" actId="207"/>
          <ac:spMkLst>
            <pc:docMk/>
            <pc:sldMk cId="1420011013" sldId="1808"/>
            <ac:spMk id="5" creationId="{8CA05CA5-32E6-E9C5-FD3F-0525A67E2A71}"/>
          </ac:spMkLst>
        </pc:spChg>
      </pc:sldChg>
      <pc:sldChg chg="addSp delSp modSp del mod ord">
        <pc:chgData name="Willigen, R.F. van der (Rob)" userId="b43bdd62-7b82-48e9-86cd-c7c10e260c14" providerId="ADAL" clId="{548AC99D-BA46-4DEF-BFB4-EDB53B676414}" dt="2023-04-19T18:39:04.670" v="826" actId="47"/>
        <pc:sldMkLst>
          <pc:docMk/>
          <pc:sldMk cId="3819803457" sldId="1809"/>
        </pc:sldMkLst>
        <pc:spChg chg="add mod">
          <ac:chgData name="Willigen, R.F. van der (Rob)" userId="b43bdd62-7b82-48e9-86cd-c7c10e260c14" providerId="ADAL" clId="{548AC99D-BA46-4DEF-BFB4-EDB53B676414}" dt="2023-04-19T13:46:58.085" v="185" actId="1076"/>
          <ac:spMkLst>
            <pc:docMk/>
            <pc:sldMk cId="3819803457" sldId="1809"/>
            <ac:spMk id="3" creationId="{07E88320-182A-B17C-FBF8-853E1446F579}"/>
          </ac:spMkLst>
        </pc:spChg>
        <pc:spChg chg="mod">
          <ac:chgData name="Willigen, R.F. van der (Rob)" userId="b43bdd62-7b82-48e9-86cd-c7c10e260c14" providerId="ADAL" clId="{548AC99D-BA46-4DEF-BFB4-EDB53B676414}" dt="2023-04-19T13:47:55.062" v="226" actId="20577"/>
          <ac:spMkLst>
            <pc:docMk/>
            <pc:sldMk cId="3819803457" sldId="1809"/>
            <ac:spMk id="6" creationId="{3AAFF3E3-B8F1-D468-8B96-79628CDE86BC}"/>
          </ac:spMkLst>
        </pc:spChg>
        <pc:spChg chg="mod">
          <ac:chgData name="Willigen, R.F. van der (Rob)" userId="b43bdd62-7b82-48e9-86cd-c7c10e260c14" providerId="ADAL" clId="{548AC99D-BA46-4DEF-BFB4-EDB53B676414}" dt="2023-04-19T13:47:59.789" v="227" actId="14100"/>
          <ac:spMkLst>
            <pc:docMk/>
            <pc:sldMk cId="3819803457" sldId="1809"/>
            <ac:spMk id="7" creationId="{71C64347-1F17-50D0-B730-A2D7A699E8B5}"/>
          </ac:spMkLst>
        </pc:spChg>
        <pc:spChg chg="mod">
          <ac:chgData name="Willigen, R.F. van der (Rob)" userId="b43bdd62-7b82-48e9-86cd-c7c10e260c14" providerId="ADAL" clId="{548AC99D-BA46-4DEF-BFB4-EDB53B676414}" dt="2023-04-19T13:47:21.981" v="189"/>
          <ac:spMkLst>
            <pc:docMk/>
            <pc:sldMk cId="3819803457" sldId="1809"/>
            <ac:spMk id="8" creationId="{DE014395-DF87-B70B-809C-3D253C507BD2}"/>
          </ac:spMkLst>
        </pc:spChg>
        <pc:spChg chg="add mod">
          <ac:chgData name="Willigen, R.F. van der (Rob)" userId="b43bdd62-7b82-48e9-86cd-c7c10e260c14" providerId="ADAL" clId="{548AC99D-BA46-4DEF-BFB4-EDB53B676414}" dt="2023-04-19T13:49:22.222" v="241" actId="1076"/>
          <ac:spMkLst>
            <pc:docMk/>
            <pc:sldMk cId="3819803457" sldId="1809"/>
            <ac:spMk id="10" creationId="{C4449699-FE76-0FBA-DFCC-4C6C7C1E1D02}"/>
          </ac:spMkLst>
        </pc:spChg>
        <pc:grpChg chg="add mod">
          <ac:chgData name="Willigen, R.F. van der (Rob)" userId="b43bdd62-7b82-48e9-86cd-c7c10e260c14" providerId="ADAL" clId="{548AC99D-BA46-4DEF-BFB4-EDB53B676414}" dt="2023-04-19T13:48:03.222" v="228" actId="14100"/>
          <ac:grpSpMkLst>
            <pc:docMk/>
            <pc:sldMk cId="3819803457" sldId="1809"/>
            <ac:grpSpMk id="4" creationId="{3617C285-4320-126C-DABD-07EC7A30F9C2}"/>
          </ac:grpSpMkLst>
        </pc:grpChg>
        <pc:grpChg chg="mod">
          <ac:chgData name="Willigen, R.F. van der (Rob)" userId="b43bdd62-7b82-48e9-86cd-c7c10e260c14" providerId="ADAL" clId="{548AC99D-BA46-4DEF-BFB4-EDB53B676414}" dt="2023-04-19T13:47:21.981" v="189"/>
          <ac:grpSpMkLst>
            <pc:docMk/>
            <pc:sldMk cId="3819803457" sldId="1809"/>
            <ac:grpSpMk id="5" creationId="{2EE54189-5E40-DAD9-21DF-109D91D7A05D}"/>
          </ac:grpSpMkLst>
        </pc:grpChg>
        <pc:picChg chg="add mod">
          <ac:chgData name="Willigen, R.F. van der (Rob)" userId="b43bdd62-7b82-48e9-86cd-c7c10e260c14" providerId="ADAL" clId="{548AC99D-BA46-4DEF-BFB4-EDB53B676414}" dt="2023-04-19T13:49:18.711" v="240" actId="1076"/>
          <ac:picMkLst>
            <pc:docMk/>
            <pc:sldMk cId="3819803457" sldId="1809"/>
            <ac:picMk id="1026" creationId="{ED295664-9D95-5E06-BFAE-8C363A9663C4}"/>
          </ac:picMkLst>
        </pc:picChg>
        <pc:picChg chg="add del mod">
          <ac:chgData name="Willigen, R.F. van der (Rob)" userId="b43bdd62-7b82-48e9-86cd-c7c10e260c14" providerId="ADAL" clId="{548AC99D-BA46-4DEF-BFB4-EDB53B676414}" dt="2023-04-19T13:46:39.609" v="180"/>
          <ac:picMkLst>
            <pc:docMk/>
            <pc:sldMk cId="3819803457" sldId="1809"/>
            <ac:picMk id="1028" creationId="{4043252C-DD7D-F2BC-9738-6F0B8E55BB41}"/>
          </ac:picMkLst>
        </pc:picChg>
        <pc:picChg chg="add mod">
          <ac:chgData name="Willigen, R.F. van der (Rob)" userId="b43bdd62-7b82-48e9-86cd-c7c10e260c14" providerId="ADAL" clId="{548AC99D-BA46-4DEF-BFB4-EDB53B676414}" dt="2023-04-19T13:46:58.085" v="185" actId="1076"/>
          <ac:picMkLst>
            <pc:docMk/>
            <pc:sldMk cId="3819803457" sldId="1809"/>
            <ac:picMk id="1030" creationId="{C5ECF003-EA6C-F4BA-4DAB-AB5536A5F65B}"/>
          </ac:picMkLst>
        </pc:picChg>
      </pc:sldChg>
      <pc:sldChg chg="modSp mod">
        <pc:chgData name="Willigen, R.F. van der (Rob)" userId="b43bdd62-7b82-48e9-86cd-c7c10e260c14" providerId="ADAL" clId="{548AC99D-BA46-4DEF-BFB4-EDB53B676414}" dt="2023-04-19T14:16:31.494" v="383" actId="1076"/>
        <pc:sldMkLst>
          <pc:docMk/>
          <pc:sldMk cId="2558930993" sldId="1810"/>
        </pc:sldMkLst>
        <pc:spChg chg="mod">
          <ac:chgData name="Willigen, R.F. van der (Rob)" userId="b43bdd62-7b82-48e9-86cd-c7c10e260c14" providerId="ADAL" clId="{548AC99D-BA46-4DEF-BFB4-EDB53B676414}" dt="2023-04-19T14:16:28.005" v="382" actId="14100"/>
          <ac:spMkLst>
            <pc:docMk/>
            <pc:sldMk cId="2558930993" sldId="1810"/>
            <ac:spMk id="11" creationId="{94045197-3DC8-9A13-D02A-69423E8145DB}"/>
          </ac:spMkLst>
        </pc:spChg>
        <pc:spChg chg="mod">
          <ac:chgData name="Willigen, R.F. van der (Rob)" userId="b43bdd62-7b82-48e9-86cd-c7c10e260c14" providerId="ADAL" clId="{548AC99D-BA46-4DEF-BFB4-EDB53B676414}" dt="2023-04-19T14:16:16.998" v="381" actId="14100"/>
          <ac:spMkLst>
            <pc:docMk/>
            <pc:sldMk cId="2558930993" sldId="1810"/>
            <ac:spMk id="12" creationId="{7AE327A1-C901-808C-CBE2-108977542502}"/>
          </ac:spMkLst>
        </pc:spChg>
        <pc:picChg chg="mod">
          <ac:chgData name="Willigen, R.F. van der (Rob)" userId="b43bdd62-7b82-48e9-86cd-c7c10e260c14" providerId="ADAL" clId="{548AC99D-BA46-4DEF-BFB4-EDB53B676414}" dt="2023-04-19T14:16:31.494" v="383" actId="1076"/>
          <ac:picMkLst>
            <pc:docMk/>
            <pc:sldMk cId="2558930993" sldId="1810"/>
            <ac:picMk id="8" creationId="{56758537-FBEE-9E06-0E1D-59BA352BFC0A}"/>
          </ac:picMkLst>
        </pc:picChg>
      </pc:sldChg>
      <pc:sldChg chg="del ord">
        <pc:chgData name="Willigen, R.F. van der (Rob)" userId="b43bdd62-7b82-48e9-86cd-c7c10e260c14" providerId="ADAL" clId="{548AC99D-BA46-4DEF-BFB4-EDB53B676414}" dt="2023-04-19T14:16:48.700" v="384" actId="47"/>
        <pc:sldMkLst>
          <pc:docMk/>
          <pc:sldMk cId="1631819563" sldId="1812"/>
        </pc:sldMkLst>
      </pc:sldChg>
      <pc:sldChg chg="addSp modSp mod">
        <pc:chgData name="Willigen, R.F. van der (Rob)" userId="b43bdd62-7b82-48e9-86cd-c7c10e260c14" providerId="ADAL" clId="{548AC99D-BA46-4DEF-BFB4-EDB53B676414}" dt="2023-04-19T13:27:28.831" v="165" actId="1076"/>
        <pc:sldMkLst>
          <pc:docMk/>
          <pc:sldMk cId="3474650496" sldId="1813"/>
        </pc:sldMkLst>
        <pc:spChg chg="add mod">
          <ac:chgData name="Willigen, R.F. van der (Rob)" userId="b43bdd62-7b82-48e9-86cd-c7c10e260c14" providerId="ADAL" clId="{548AC99D-BA46-4DEF-BFB4-EDB53B676414}" dt="2023-04-19T13:22:35.158" v="6" actId="1076"/>
          <ac:spMkLst>
            <pc:docMk/>
            <pc:sldMk cId="3474650496" sldId="1813"/>
            <ac:spMk id="2" creationId="{CAA5865D-EAA5-1D73-01A4-9B2E41B03D42}"/>
          </ac:spMkLst>
        </pc:spChg>
        <pc:spChg chg="mod">
          <ac:chgData name="Willigen, R.F. van der (Rob)" userId="b43bdd62-7b82-48e9-86cd-c7c10e260c14" providerId="ADAL" clId="{548AC99D-BA46-4DEF-BFB4-EDB53B676414}" dt="2023-04-19T13:22:26.349" v="4"/>
          <ac:spMkLst>
            <pc:docMk/>
            <pc:sldMk cId="3474650496" sldId="1813"/>
            <ac:spMk id="4" creationId="{BB77E53C-B90A-02BA-2F49-8094B1B6DB25}"/>
          </ac:spMkLst>
        </pc:spChg>
        <pc:spChg chg="mod">
          <ac:chgData name="Willigen, R.F. van der (Rob)" userId="b43bdd62-7b82-48e9-86cd-c7c10e260c14" providerId="ADAL" clId="{548AC99D-BA46-4DEF-BFB4-EDB53B676414}" dt="2023-04-19T13:22:26.349" v="4"/>
          <ac:spMkLst>
            <pc:docMk/>
            <pc:sldMk cId="3474650496" sldId="1813"/>
            <ac:spMk id="6" creationId="{E824F6F5-3C84-632C-74E9-988CEC500095}"/>
          </ac:spMkLst>
        </pc:spChg>
        <pc:spChg chg="add mod">
          <ac:chgData name="Willigen, R.F. van der (Rob)" userId="b43bdd62-7b82-48e9-86cd-c7c10e260c14" providerId="ADAL" clId="{548AC99D-BA46-4DEF-BFB4-EDB53B676414}" dt="2023-04-19T13:27:28.831" v="165" actId="1076"/>
          <ac:spMkLst>
            <pc:docMk/>
            <pc:sldMk cId="3474650496" sldId="1813"/>
            <ac:spMk id="7" creationId="{18249DE6-4D3B-3D9B-0468-74BE425BF5D0}"/>
          </ac:spMkLst>
        </pc:spChg>
        <pc:grpChg chg="add mod">
          <ac:chgData name="Willigen, R.F. van der (Rob)" userId="b43bdd62-7b82-48e9-86cd-c7c10e260c14" providerId="ADAL" clId="{548AC99D-BA46-4DEF-BFB4-EDB53B676414}" dt="2023-04-19T13:27:28.831" v="165" actId="1076"/>
          <ac:grpSpMkLst>
            <pc:docMk/>
            <pc:sldMk cId="3474650496" sldId="1813"/>
            <ac:grpSpMk id="3" creationId="{13D9D760-F98C-9505-2AB2-931B2E0FDBE7}"/>
          </ac:grpSpMkLst>
        </pc:grpChg>
        <pc:picChg chg="mod">
          <ac:chgData name="Willigen, R.F. van der (Rob)" userId="b43bdd62-7b82-48e9-86cd-c7c10e260c14" providerId="ADAL" clId="{548AC99D-BA46-4DEF-BFB4-EDB53B676414}" dt="2023-04-19T13:22:35.158" v="6" actId="1076"/>
          <ac:picMkLst>
            <pc:docMk/>
            <pc:sldMk cId="3474650496" sldId="1813"/>
            <ac:picMk id="5" creationId="{CA961FB2-842E-5BD5-EC9F-D632F99E9F01}"/>
          </ac:picMkLst>
        </pc:picChg>
      </pc:sldChg>
      <pc:sldChg chg="del">
        <pc:chgData name="Willigen, R.F. van der (Rob)" userId="b43bdd62-7b82-48e9-86cd-c7c10e260c14" providerId="ADAL" clId="{548AC99D-BA46-4DEF-BFB4-EDB53B676414}" dt="2023-04-19T13:32:33.220" v="166" actId="47"/>
        <pc:sldMkLst>
          <pc:docMk/>
          <pc:sldMk cId="805668632" sldId="1814"/>
        </pc:sldMkLst>
      </pc:sldChg>
      <pc:sldChg chg="addSp delSp modSp add mod ord">
        <pc:chgData name="Willigen, R.F. van der (Rob)" userId="b43bdd62-7b82-48e9-86cd-c7c10e260c14" providerId="ADAL" clId="{548AC99D-BA46-4DEF-BFB4-EDB53B676414}" dt="2023-04-19T18:30:19.811" v="773" actId="1076"/>
        <pc:sldMkLst>
          <pc:docMk/>
          <pc:sldMk cId="1942481042" sldId="1817"/>
        </pc:sldMkLst>
        <pc:spChg chg="del">
          <ac:chgData name="Willigen, R.F. van der (Rob)" userId="b43bdd62-7b82-48e9-86cd-c7c10e260c14" providerId="ADAL" clId="{548AC99D-BA46-4DEF-BFB4-EDB53B676414}" dt="2023-04-19T14:11:58.390" v="330" actId="478"/>
          <ac:spMkLst>
            <pc:docMk/>
            <pc:sldMk cId="1942481042" sldId="1817"/>
            <ac:spMk id="2" creationId="{CAA5865D-EAA5-1D73-01A4-9B2E41B03D42}"/>
          </ac:spMkLst>
        </pc:spChg>
        <pc:spChg chg="mod">
          <ac:chgData name="Willigen, R.F. van der (Rob)" userId="b43bdd62-7b82-48e9-86cd-c7c10e260c14" providerId="ADAL" clId="{548AC99D-BA46-4DEF-BFB4-EDB53B676414}" dt="2023-04-19T14:14:41.357" v="365" actId="1076"/>
          <ac:spMkLst>
            <pc:docMk/>
            <pc:sldMk cId="1942481042" sldId="1817"/>
            <ac:spMk id="7" creationId="{18249DE6-4D3B-3D9B-0468-74BE425BF5D0}"/>
          </ac:spMkLst>
        </pc:spChg>
        <pc:spChg chg="add mod">
          <ac:chgData name="Willigen, R.F. van der (Rob)" userId="b43bdd62-7b82-48e9-86cd-c7c10e260c14" providerId="ADAL" clId="{548AC99D-BA46-4DEF-BFB4-EDB53B676414}" dt="2023-04-19T14:14:14.051" v="352"/>
          <ac:spMkLst>
            <pc:docMk/>
            <pc:sldMk cId="1942481042" sldId="1817"/>
            <ac:spMk id="9" creationId="{7BB57D79-F5DB-DCCA-7726-F2543463378A}"/>
          </ac:spMkLst>
        </pc:spChg>
        <pc:spChg chg="add mod">
          <ac:chgData name="Willigen, R.F. van der (Rob)" userId="b43bdd62-7b82-48e9-86cd-c7c10e260c14" providerId="ADAL" clId="{548AC99D-BA46-4DEF-BFB4-EDB53B676414}" dt="2023-04-19T18:30:19.811" v="773" actId="1076"/>
          <ac:spMkLst>
            <pc:docMk/>
            <pc:sldMk cId="1942481042" sldId="1817"/>
            <ac:spMk id="11" creationId="{8A571CE2-F62A-3845-9A2F-E6BE48FFF4FB}"/>
          </ac:spMkLst>
        </pc:spChg>
        <pc:grpChg chg="mod">
          <ac:chgData name="Willigen, R.F. van der (Rob)" userId="b43bdd62-7b82-48e9-86cd-c7c10e260c14" providerId="ADAL" clId="{548AC99D-BA46-4DEF-BFB4-EDB53B676414}" dt="2023-04-19T14:14:41.357" v="365" actId="1076"/>
          <ac:grpSpMkLst>
            <pc:docMk/>
            <pc:sldMk cId="1942481042" sldId="1817"/>
            <ac:grpSpMk id="3" creationId="{13D9D760-F98C-9505-2AB2-931B2E0FDBE7}"/>
          </ac:grpSpMkLst>
        </pc:grpChg>
        <pc:picChg chg="del">
          <ac:chgData name="Willigen, R.F. van der (Rob)" userId="b43bdd62-7b82-48e9-86cd-c7c10e260c14" providerId="ADAL" clId="{548AC99D-BA46-4DEF-BFB4-EDB53B676414}" dt="2023-04-19T14:11:59.149" v="331" actId="478"/>
          <ac:picMkLst>
            <pc:docMk/>
            <pc:sldMk cId="1942481042" sldId="1817"/>
            <ac:picMk id="5" creationId="{CA961FB2-842E-5BD5-EC9F-D632F99E9F01}"/>
          </ac:picMkLst>
        </pc:picChg>
        <pc:picChg chg="add del mod">
          <ac:chgData name="Willigen, R.F. van der (Rob)" userId="b43bdd62-7b82-48e9-86cd-c7c10e260c14" providerId="ADAL" clId="{548AC99D-BA46-4DEF-BFB4-EDB53B676414}" dt="2023-04-19T17:59:57.204" v="556" actId="21"/>
          <ac:picMkLst>
            <pc:docMk/>
            <pc:sldMk cId="1942481042" sldId="1817"/>
            <ac:picMk id="3074" creationId="{5031C9AD-3DCD-1AF5-936E-C07D954BB891}"/>
          </ac:picMkLst>
        </pc:picChg>
        <pc:picChg chg="add mod">
          <ac:chgData name="Willigen, R.F. van der (Rob)" userId="b43bdd62-7b82-48e9-86cd-c7c10e260c14" providerId="ADAL" clId="{548AC99D-BA46-4DEF-BFB4-EDB53B676414}" dt="2023-04-19T14:13:20.206" v="344" actId="1076"/>
          <ac:picMkLst>
            <pc:docMk/>
            <pc:sldMk cId="1942481042" sldId="1817"/>
            <ac:picMk id="3076" creationId="{EC178FA5-564B-D38D-1BC7-40BD1A4FC994}"/>
          </ac:picMkLst>
        </pc:picChg>
      </pc:sldChg>
      <pc:sldChg chg="addSp delSp modSp add mod">
        <pc:chgData name="Willigen, R.F. van der (Rob)" userId="b43bdd62-7b82-48e9-86cd-c7c10e260c14" providerId="ADAL" clId="{548AC99D-BA46-4DEF-BFB4-EDB53B676414}" dt="2023-04-19T14:18:02.989" v="390" actId="1076"/>
        <pc:sldMkLst>
          <pc:docMk/>
          <pc:sldMk cId="2559169352" sldId="1818"/>
        </pc:sldMkLst>
        <pc:picChg chg="del">
          <ac:chgData name="Willigen, R.F. van der (Rob)" userId="b43bdd62-7b82-48e9-86cd-c7c10e260c14" providerId="ADAL" clId="{548AC99D-BA46-4DEF-BFB4-EDB53B676414}" dt="2023-04-19T14:17:41.673" v="386" actId="478"/>
          <ac:picMkLst>
            <pc:docMk/>
            <pc:sldMk cId="2559169352" sldId="1818"/>
            <ac:picMk id="3" creationId="{76C6324B-ECC8-EBFD-FFF5-64DC684F8CFF}"/>
          </ac:picMkLst>
        </pc:picChg>
        <pc:picChg chg="add mod">
          <ac:chgData name="Willigen, R.F. van der (Rob)" userId="b43bdd62-7b82-48e9-86cd-c7c10e260c14" providerId="ADAL" clId="{548AC99D-BA46-4DEF-BFB4-EDB53B676414}" dt="2023-04-19T14:18:02.989" v="390" actId="1076"/>
          <ac:picMkLst>
            <pc:docMk/>
            <pc:sldMk cId="2559169352" sldId="1818"/>
            <ac:picMk id="4098" creationId="{03CDF8DE-9B70-40DA-863E-212A3C674947}"/>
          </ac:picMkLst>
        </pc:picChg>
      </pc:sldChg>
      <pc:sldChg chg="modSp add mod">
        <pc:chgData name="Willigen, R.F. van der (Rob)" userId="b43bdd62-7b82-48e9-86cd-c7c10e260c14" providerId="ADAL" clId="{548AC99D-BA46-4DEF-BFB4-EDB53B676414}" dt="2023-04-19T14:19:08.181" v="399" actId="14100"/>
        <pc:sldMkLst>
          <pc:docMk/>
          <pc:sldMk cId="2946278478" sldId="1819"/>
        </pc:sldMkLst>
        <pc:spChg chg="mod">
          <ac:chgData name="Willigen, R.F. van der (Rob)" userId="b43bdd62-7b82-48e9-86cd-c7c10e260c14" providerId="ADAL" clId="{548AC99D-BA46-4DEF-BFB4-EDB53B676414}" dt="2023-04-19T14:18:48.598" v="394" actId="20577"/>
          <ac:spMkLst>
            <pc:docMk/>
            <pc:sldMk cId="2946278478" sldId="1819"/>
            <ac:spMk id="6" creationId="{3AAFF3E3-B8F1-D468-8B96-79628CDE86BC}"/>
          </ac:spMkLst>
        </pc:spChg>
        <pc:spChg chg="mod">
          <ac:chgData name="Willigen, R.F. van der (Rob)" userId="b43bdd62-7b82-48e9-86cd-c7c10e260c14" providerId="ADAL" clId="{548AC99D-BA46-4DEF-BFB4-EDB53B676414}" dt="2023-04-19T14:19:03.366" v="398" actId="14100"/>
          <ac:spMkLst>
            <pc:docMk/>
            <pc:sldMk cId="2946278478" sldId="1819"/>
            <ac:spMk id="7" creationId="{71C64347-1F17-50D0-B730-A2D7A699E8B5}"/>
          </ac:spMkLst>
        </pc:spChg>
        <pc:grpChg chg="mod">
          <ac:chgData name="Willigen, R.F. van der (Rob)" userId="b43bdd62-7b82-48e9-86cd-c7c10e260c14" providerId="ADAL" clId="{548AC99D-BA46-4DEF-BFB4-EDB53B676414}" dt="2023-04-19T14:19:08.181" v="399" actId="14100"/>
          <ac:grpSpMkLst>
            <pc:docMk/>
            <pc:sldMk cId="2946278478" sldId="1819"/>
            <ac:grpSpMk id="4" creationId="{3617C285-4320-126C-DABD-07EC7A30F9C2}"/>
          </ac:grpSpMkLst>
        </pc:grpChg>
      </pc:sldChg>
      <pc:sldChg chg="addSp delSp modSp add mod">
        <pc:chgData name="Willigen, R.F. van der (Rob)" userId="b43bdd62-7b82-48e9-86cd-c7c10e260c14" providerId="ADAL" clId="{548AC99D-BA46-4DEF-BFB4-EDB53B676414}" dt="2023-04-19T14:21:56.270" v="425" actId="1076"/>
        <pc:sldMkLst>
          <pc:docMk/>
          <pc:sldMk cId="1748122348" sldId="1820"/>
        </pc:sldMkLst>
        <pc:spChg chg="del">
          <ac:chgData name="Willigen, R.F. van der (Rob)" userId="b43bdd62-7b82-48e9-86cd-c7c10e260c14" providerId="ADAL" clId="{548AC99D-BA46-4DEF-BFB4-EDB53B676414}" dt="2023-04-19T14:19:58.934" v="403" actId="478"/>
          <ac:spMkLst>
            <pc:docMk/>
            <pc:sldMk cId="1748122348" sldId="1820"/>
            <ac:spMk id="2" creationId="{CAA5865D-EAA5-1D73-01A4-9B2E41B03D42}"/>
          </ac:spMkLst>
        </pc:spChg>
        <pc:spChg chg="add mod">
          <ac:chgData name="Willigen, R.F. van der (Rob)" userId="b43bdd62-7b82-48e9-86cd-c7c10e260c14" providerId="ADAL" clId="{548AC99D-BA46-4DEF-BFB4-EDB53B676414}" dt="2023-04-19T14:21:36.356" v="418" actId="1076"/>
          <ac:spMkLst>
            <pc:docMk/>
            <pc:sldMk cId="1748122348" sldId="1820"/>
            <ac:spMk id="9" creationId="{28B7A09C-A1D7-FA88-FE28-A97B1E60F454}"/>
          </ac:spMkLst>
        </pc:spChg>
        <pc:picChg chg="del">
          <ac:chgData name="Willigen, R.F. van der (Rob)" userId="b43bdd62-7b82-48e9-86cd-c7c10e260c14" providerId="ADAL" clId="{548AC99D-BA46-4DEF-BFB4-EDB53B676414}" dt="2023-04-19T14:19:59.582" v="404" actId="478"/>
          <ac:picMkLst>
            <pc:docMk/>
            <pc:sldMk cId="1748122348" sldId="1820"/>
            <ac:picMk id="5" creationId="{CA961FB2-842E-5BD5-EC9F-D632F99E9F01}"/>
          </ac:picMkLst>
        </pc:picChg>
        <pc:picChg chg="add mod">
          <ac:chgData name="Willigen, R.F. van der (Rob)" userId="b43bdd62-7b82-48e9-86cd-c7c10e260c14" providerId="ADAL" clId="{548AC99D-BA46-4DEF-BFB4-EDB53B676414}" dt="2023-04-19T14:21:56.270" v="425" actId="1076"/>
          <ac:picMkLst>
            <pc:docMk/>
            <pc:sldMk cId="1748122348" sldId="1820"/>
            <ac:picMk id="5122" creationId="{4B349D1D-8A0C-F2BC-5879-9CF0DD2FF121}"/>
          </ac:picMkLst>
        </pc:picChg>
        <pc:picChg chg="add mod">
          <ac:chgData name="Willigen, R.F. van der (Rob)" userId="b43bdd62-7b82-48e9-86cd-c7c10e260c14" providerId="ADAL" clId="{548AC99D-BA46-4DEF-BFB4-EDB53B676414}" dt="2023-04-19T14:21:41.469" v="420" actId="1076"/>
          <ac:picMkLst>
            <pc:docMk/>
            <pc:sldMk cId="1748122348" sldId="1820"/>
            <ac:picMk id="5124" creationId="{0F684A44-055D-60AD-013A-1500E18C0C01}"/>
          </ac:picMkLst>
        </pc:picChg>
      </pc:sldChg>
      <pc:sldChg chg="addSp delSp modSp add mod ord">
        <pc:chgData name="Willigen, R.F. van der (Rob)" userId="b43bdd62-7b82-48e9-86cd-c7c10e260c14" providerId="ADAL" clId="{548AC99D-BA46-4DEF-BFB4-EDB53B676414}" dt="2023-04-19T18:37:57.193" v="823" actId="1076"/>
        <pc:sldMkLst>
          <pc:docMk/>
          <pc:sldMk cId="529282659" sldId="1821"/>
        </pc:sldMkLst>
        <pc:spChg chg="add del">
          <ac:chgData name="Willigen, R.F. van der (Rob)" userId="b43bdd62-7b82-48e9-86cd-c7c10e260c14" providerId="ADAL" clId="{548AC99D-BA46-4DEF-BFB4-EDB53B676414}" dt="2023-04-19T18:35:56.698" v="799"/>
          <ac:spMkLst>
            <pc:docMk/>
            <pc:sldMk cId="529282659" sldId="1821"/>
            <ac:spMk id="2" creationId="{5EF99DA0-ACB1-112E-F0E0-9F7422897429}"/>
          </ac:spMkLst>
        </pc:spChg>
        <pc:spChg chg="del mod">
          <ac:chgData name="Willigen, R.F. van der (Rob)" userId="b43bdd62-7b82-48e9-86cd-c7c10e260c14" providerId="ADAL" clId="{548AC99D-BA46-4DEF-BFB4-EDB53B676414}" dt="2023-04-19T17:12:11.306" v="431" actId="478"/>
          <ac:spMkLst>
            <pc:docMk/>
            <pc:sldMk cId="529282659" sldId="1821"/>
            <ac:spMk id="11" creationId="{8A571CE2-F62A-3845-9A2F-E6BE48FFF4FB}"/>
          </ac:spMkLst>
        </pc:spChg>
        <pc:spChg chg="add mod">
          <ac:chgData name="Willigen, R.F. van der (Rob)" userId="b43bdd62-7b82-48e9-86cd-c7c10e260c14" providerId="ADAL" clId="{548AC99D-BA46-4DEF-BFB4-EDB53B676414}" dt="2023-04-19T18:37:55.600" v="822" actId="1076"/>
          <ac:spMkLst>
            <pc:docMk/>
            <pc:sldMk cId="529282659" sldId="1821"/>
            <ac:spMk id="12" creationId="{57764AD6-E8A3-F55D-2A2F-FEBE6FDFACA2}"/>
          </ac:spMkLst>
        </pc:spChg>
        <pc:picChg chg="add mod">
          <ac:chgData name="Willigen, R.F. van der (Rob)" userId="b43bdd62-7b82-48e9-86cd-c7c10e260c14" providerId="ADAL" clId="{548AC99D-BA46-4DEF-BFB4-EDB53B676414}" dt="2023-04-19T18:37:57.193" v="823" actId="1076"/>
          <ac:picMkLst>
            <pc:docMk/>
            <pc:sldMk cId="529282659" sldId="1821"/>
            <ac:picMk id="8" creationId="{86E3847A-0B82-20A8-D9CB-E3860DF974F9}"/>
          </ac:picMkLst>
        </pc:picChg>
        <pc:picChg chg="del">
          <ac:chgData name="Willigen, R.F. van der (Rob)" userId="b43bdd62-7b82-48e9-86cd-c7c10e260c14" providerId="ADAL" clId="{548AC99D-BA46-4DEF-BFB4-EDB53B676414}" dt="2023-04-19T17:11:44.122" v="427" actId="478"/>
          <ac:picMkLst>
            <pc:docMk/>
            <pc:sldMk cId="529282659" sldId="1821"/>
            <ac:picMk id="3074" creationId="{5031C9AD-3DCD-1AF5-936E-C07D954BB891}"/>
          </ac:picMkLst>
        </pc:picChg>
        <pc:picChg chg="add del mod">
          <ac:chgData name="Willigen, R.F. van der (Rob)" userId="b43bdd62-7b82-48e9-86cd-c7c10e260c14" providerId="ADAL" clId="{548AC99D-BA46-4DEF-BFB4-EDB53B676414}" dt="2023-04-19T18:35:47.857" v="797" actId="478"/>
          <ac:picMkLst>
            <pc:docMk/>
            <pc:sldMk cId="529282659" sldId="1821"/>
            <ac:picMk id="8194" creationId="{B690D4C8-9325-707A-AF64-BE483C03D6BA}"/>
          </ac:picMkLst>
        </pc:picChg>
        <pc:picChg chg="add mod">
          <ac:chgData name="Willigen, R.F. van der (Rob)" userId="b43bdd62-7b82-48e9-86cd-c7c10e260c14" providerId="ADAL" clId="{548AC99D-BA46-4DEF-BFB4-EDB53B676414}" dt="2023-04-19T18:37:51.851" v="821" actId="1076"/>
          <ac:picMkLst>
            <pc:docMk/>
            <pc:sldMk cId="529282659" sldId="1821"/>
            <ac:picMk id="8198" creationId="{B2798B2E-9B38-9F24-9298-E4B9A6CBEEDB}"/>
          </ac:picMkLst>
        </pc:picChg>
      </pc:sldChg>
      <pc:sldChg chg="addSp modSp add mod ord">
        <pc:chgData name="Willigen, R.F. van der (Rob)" userId="b43bdd62-7b82-48e9-86cd-c7c10e260c14" providerId="ADAL" clId="{548AC99D-BA46-4DEF-BFB4-EDB53B676414}" dt="2023-04-19T18:53:39.016" v="973" actId="1076"/>
        <pc:sldMkLst>
          <pc:docMk/>
          <pc:sldMk cId="3644028880" sldId="1822"/>
        </pc:sldMkLst>
        <pc:spChg chg="mod">
          <ac:chgData name="Willigen, R.F. van der (Rob)" userId="b43bdd62-7b82-48e9-86cd-c7c10e260c14" providerId="ADAL" clId="{548AC99D-BA46-4DEF-BFB4-EDB53B676414}" dt="2023-04-19T18:51:41.992" v="957"/>
          <ac:spMkLst>
            <pc:docMk/>
            <pc:sldMk cId="3644028880" sldId="1822"/>
            <ac:spMk id="3" creationId="{18420658-48E7-F10B-A898-E7B8CA483126}"/>
          </ac:spMkLst>
        </pc:spChg>
        <pc:spChg chg="mod">
          <ac:chgData name="Willigen, R.F. van der (Rob)" userId="b43bdd62-7b82-48e9-86cd-c7c10e260c14" providerId="ADAL" clId="{548AC99D-BA46-4DEF-BFB4-EDB53B676414}" dt="2023-04-19T18:51:41.992" v="957"/>
          <ac:spMkLst>
            <pc:docMk/>
            <pc:sldMk cId="3644028880" sldId="1822"/>
            <ac:spMk id="4" creationId="{CB24B412-B86C-6227-65D1-26029964457E}"/>
          </ac:spMkLst>
        </pc:spChg>
        <pc:spChg chg="add mod">
          <ac:chgData name="Willigen, R.F. van der (Rob)" userId="b43bdd62-7b82-48e9-86cd-c7c10e260c14" providerId="ADAL" clId="{548AC99D-BA46-4DEF-BFB4-EDB53B676414}" dt="2023-04-19T18:52:00.857" v="964" actId="1076"/>
          <ac:spMkLst>
            <pc:docMk/>
            <pc:sldMk cId="3644028880" sldId="1822"/>
            <ac:spMk id="5" creationId="{68651B36-5D8F-E4C0-C835-C8062CC8AF3B}"/>
          </ac:spMkLst>
        </pc:spChg>
        <pc:spChg chg="add mod">
          <ac:chgData name="Willigen, R.F. van der (Rob)" userId="b43bdd62-7b82-48e9-86cd-c7c10e260c14" providerId="ADAL" clId="{548AC99D-BA46-4DEF-BFB4-EDB53B676414}" dt="2023-04-19T18:53:39.016" v="973" actId="1076"/>
          <ac:spMkLst>
            <pc:docMk/>
            <pc:sldMk cId="3644028880" sldId="1822"/>
            <ac:spMk id="7" creationId="{D072661A-BEA4-C256-DBDC-6727E6ABF317}"/>
          </ac:spMkLst>
        </pc:spChg>
        <pc:grpChg chg="add mod">
          <ac:chgData name="Willigen, R.F. van der (Rob)" userId="b43bdd62-7b82-48e9-86cd-c7c10e260c14" providerId="ADAL" clId="{548AC99D-BA46-4DEF-BFB4-EDB53B676414}" dt="2023-04-19T18:52:00.857" v="964" actId="1076"/>
          <ac:grpSpMkLst>
            <pc:docMk/>
            <pc:sldMk cId="3644028880" sldId="1822"/>
            <ac:grpSpMk id="2" creationId="{387BAD1E-8BFB-349B-91F8-93B7DC35F3D8}"/>
          </ac:grpSpMkLst>
        </pc:grpChg>
        <pc:picChg chg="add mod">
          <ac:chgData name="Willigen, R.F. van der (Rob)" userId="b43bdd62-7b82-48e9-86cd-c7c10e260c14" providerId="ADAL" clId="{548AC99D-BA46-4DEF-BFB4-EDB53B676414}" dt="2023-04-19T18:51:47.379" v="959" actId="1076"/>
          <ac:picMkLst>
            <pc:docMk/>
            <pc:sldMk cId="3644028880" sldId="1822"/>
            <ac:picMk id="7170" creationId="{E3893F06-B339-844D-A4A3-4CE99CA03D5D}"/>
          </ac:picMkLst>
        </pc:picChg>
        <pc:picChg chg="add mod">
          <ac:chgData name="Willigen, R.F. van der (Rob)" userId="b43bdd62-7b82-48e9-86cd-c7c10e260c14" providerId="ADAL" clId="{548AC99D-BA46-4DEF-BFB4-EDB53B676414}" dt="2023-04-19T18:53:20.480" v="968" actId="1076"/>
          <ac:picMkLst>
            <pc:docMk/>
            <pc:sldMk cId="3644028880" sldId="1822"/>
            <ac:picMk id="7172" creationId="{E510F72B-5975-A5E6-D1DD-F53B33BD98C2}"/>
          </ac:picMkLst>
        </pc:picChg>
      </pc:sldChg>
      <pc:sldChg chg="addSp modSp add mod">
        <pc:chgData name="Willigen, R.F. van der (Rob)" userId="b43bdd62-7b82-48e9-86cd-c7c10e260c14" providerId="ADAL" clId="{548AC99D-BA46-4DEF-BFB4-EDB53B676414}" dt="2023-04-19T20:00:34.718" v="1095" actId="1076"/>
        <pc:sldMkLst>
          <pc:docMk/>
          <pc:sldMk cId="2687373036" sldId="1823"/>
        </pc:sldMkLst>
        <pc:picChg chg="add mod">
          <ac:chgData name="Willigen, R.F. van der (Rob)" userId="b43bdd62-7b82-48e9-86cd-c7c10e260c14" providerId="ADAL" clId="{548AC99D-BA46-4DEF-BFB4-EDB53B676414}" dt="2023-04-19T19:59:44.975" v="1085" actId="1076"/>
          <ac:picMkLst>
            <pc:docMk/>
            <pc:sldMk cId="2687373036" sldId="1823"/>
            <ac:picMk id="3" creationId="{DC0356A9-8A6E-60F2-AD6B-C1B9E77B6376}"/>
          </ac:picMkLst>
        </pc:picChg>
        <pc:picChg chg="add mod modCrop">
          <ac:chgData name="Willigen, R.F. van der (Rob)" userId="b43bdd62-7b82-48e9-86cd-c7c10e260c14" providerId="ADAL" clId="{548AC99D-BA46-4DEF-BFB4-EDB53B676414}" dt="2023-04-19T19:59:47.400" v="1086" actId="1076"/>
          <ac:picMkLst>
            <pc:docMk/>
            <pc:sldMk cId="2687373036" sldId="1823"/>
            <ac:picMk id="5" creationId="{1A3F7EDC-3BAB-7DDF-C91A-E30647B30AF7}"/>
          </ac:picMkLst>
        </pc:picChg>
        <pc:picChg chg="add mod modCrop">
          <ac:chgData name="Willigen, R.F. van der (Rob)" userId="b43bdd62-7b82-48e9-86cd-c7c10e260c14" providerId="ADAL" clId="{548AC99D-BA46-4DEF-BFB4-EDB53B676414}" dt="2023-04-19T20:00:34.718" v="1095" actId="1076"/>
          <ac:picMkLst>
            <pc:docMk/>
            <pc:sldMk cId="2687373036" sldId="1823"/>
            <ac:picMk id="7" creationId="{34A00AAC-3820-20F0-E17A-CF6FA1B0C8BB}"/>
          </ac:picMkLst>
        </pc:picChg>
      </pc:sldChg>
      <pc:sldChg chg="add del">
        <pc:chgData name="Willigen, R.F. van der (Rob)" userId="b43bdd62-7b82-48e9-86cd-c7c10e260c14" providerId="ADAL" clId="{548AC99D-BA46-4DEF-BFB4-EDB53B676414}" dt="2023-04-19T18:38:54.591" v="824" actId="47"/>
        <pc:sldMkLst>
          <pc:docMk/>
          <pc:sldMk cId="1054678787" sldId="1824"/>
        </pc:sldMkLst>
      </pc:sldChg>
      <pc:sldChg chg="addSp delSp modSp add mod">
        <pc:chgData name="Willigen, R.F. van der (Rob)" userId="b43bdd62-7b82-48e9-86cd-c7c10e260c14" providerId="ADAL" clId="{548AC99D-BA46-4DEF-BFB4-EDB53B676414}" dt="2023-04-19T18:33:31.296" v="793" actId="1076"/>
        <pc:sldMkLst>
          <pc:docMk/>
          <pc:sldMk cId="2215838877" sldId="1825"/>
        </pc:sldMkLst>
        <pc:spChg chg="del">
          <ac:chgData name="Willigen, R.F. van der (Rob)" userId="b43bdd62-7b82-48e9-86cd-c7c10e260c14" providerId="ADAL" clId="{548AC99D-BA46-4DEF-BFB4-EDB53B676414}" dt="2023-04-19T17:22:25.667" v="441" actId="478"/>
          <ac:spMkLst>
            <pc:docMk/>
            <pc:sldMk cId="2215838877" sldId="1825"/>
            <ac:spMk id="10" creationId="{A58FEA5D-3A1E-4AB7-68B0-02C91E134338}"/>
          </ac:spMkLst>
        </pc:spChg>
        <pc:spChg chg="add mod">
          <ac:chgData name="Willigen, R.F. van der (Rob)" userId="b43bdd62-7b82-48e9-86cd-c7c10e260c14" providerId="ADAL" clId="{548AC99D-BA46-4DEF-BFB4-EDB53B676414}" dt="2023-04-19T18:33:17.713" v="791" actId="1076"/>
          <ac:spMkLst>
            <pc:docMk/>
            <pc:sldMk cId="2215838877" sldId="1825"/>
            <ac:spMk id="13" creationId="{ED157937-62BE-525E-E403-6C8FD05FA57B}"/>
          </ac:spMkLst>
        </pc:spChg>
        <pc:spChg chg="del">
          <ac:chgData name="Willigen, R.F. van der (Rob)" userId="b43bdd62-7b82-48e9-86cd-c7c10e260c14" providerId="ADAL" clId="{548AC99D-BA46-4DEF-BFB4-EDB53B676414}" dt="2023-04-19T17:22:24.092" v="440" actId="478"/>
          <ac:spMkLst>
            <pc:docMk/>
            <pc:sldMk cId="2215838877" sldId="1825"/>
            <ac:spMk id="14" creationId="{E4B04347-774C-9662-BC32-516D5D10A75F}"/>
          </ac:spMkLst>
        </pc:spChg>
        <pc:spChg chg="del">
          <ac:chgData name="Willigen, R.F. van der (Rob)" userId="b43bdd62-7b82-48e9-86cd-c7c10e260c14" providerId="ADAL" clId="{548AC99D-BA46-4DEF-BFB4-EDB53B676414}" dt="2023-04-19T17:22:26.876" v="443" actId="478"/>
          <ac:spMkLst>
            <pc:docMk/>
            <pc:sldMk cId="2215838877" sldId="1825"/>
            <ac:spMk id="16" creationId="{780B7E12-6C49-441A-9B31-6B88ED817380}"/>
          </ac:spMkLst>
        </pc:spChg>
        <pc:spChg chg="add del mod">
          <ac:chgData name="Willigen, R.F. van der (Rob)" userId="b43bdd62-7b82-48e9-86cd-c7c10e260c14" providerId="ADAL" clId="{548AC99D-BA46-4DEF-BFB4-EDB53B676414}" dt="2023-04-19T18:32:12.041" v="777" actId="478"/>
          <ac:spMkLst>
            <pc:docMk/>
            <pc:sldMk cId="2215838877" sldId="1825"/>
            <ac:spMk id="17" creationId="{5BDBFE37-C134-3FBB-A59A-88D5C3C67528}"/>
          </ac:spMkLst>
        </pc:spChg>
        <pc:picChg chg="del">
          <ac:chgData name="Willigen, R.F. van der (Rob)" userId="b43bdd62-7b82-48e9-86cd-c7c10e260c14" providerId="ADAL" clId="{548AC99D-BA46-4DEF-BFB4-EDB53B676414}" dt="2023-04-19T17:22:28.643" v="445" actId="478"/>
          <ac:picMkLst>
            <pc:docMk/>
            <pc:sldMk cId="2215838877" sldId="1825"/>
            <ac:picMk id="5" creationId="{62917421-A7C1-AE91-AB63-C3EE398D358C}"/>
          </ac:picMkLst>
        </pc:picChg>
        <pc:picChg chg="del">
          <ac:chgData name="Willigen, R.F. van der (Rob)" userId="b43bdd62-7b82-48e9-86cd-c7c10e260c14" providerId="ADAL" clId="{548AC99D-BA46-4DEF-BFB4-EDB53B676414}" dt="2023-04-19T17:22:26.177" v="442" actId="478"/>
          <ac:picMkLst>
            <pc:docMk/>
            <pc:sldMk cId="2215838877" sldId="1825"/>
            <ac:picMk id="8" creationId="{BB2C8809-3415-6125-147C-31045FE6AB8D}"/>
          </ac:picMkLst>
        </pc:picChg>
        <pc:picChg chg="del">
          <ac:chgData name="Willigen, R.F. van der (Rob)" userId="b43bdd62-7b82-48e9-86cd-c7c10e260c14" providerId="ADAL" clId="{548AC99D-BA46-4DEF-BFB4-EDB53B676414}" dt="2023-04-19T17:22:27.722" v="444" actId="478"/>
          <ac:picMkLst>
            <pc:docMk/>
            <pc:sldMk cId="2215838877" sldId="1825"/>
            <ac:picMk id="9" creationId="{3C000893-353A-F0D9-C7FD-78BA7F7E9C6F}"/>
          </ac:picMkLst>
        </pc:picChg>
        <pc:picChg chg="add mod">
          <ac:chgData name="Willigen, R.F. van der (Rob)" userId="b43bdd62-7b82-48e9-86cd-c7c10e260c14" providerId="ADAL" clId="{548AC99D-BA46-4DEF-BFB4-EDB53B676414}" dt="2023-04-19T18:33:31.296" v="793" actId="1076"/>
          <ac:picMkLst>
            <pc:docMk/>
            <pc:sldMk cId="2215838877" sldId="1825"/>
            <ac:picMk id="11" creationId="{FBEFEB90-433C-ACB8-464E-F12C99C2A9A9}"/>
          </ac:picMkLst>
        </pc:picChg>
        <pc:picChg chg="del">
          <ac:chgData name="Willigen, R.F. van der (Rob)" userId="b43bdd62-7b82-48e9-86cd-c7c10e260c14" providerId="ADAL" clId="{548AC99D-BA46-4DEF-BFB4-EDB53B676414}" dt="2023-04-19T17:22:21.844" v="439" actId="478"/>
          <ac:picMkLst>
            <pc:docMk/>
            <pc:sldMk cId="2215838877" sldId="1825"/>
            <ac:picMk id="1026" creationId="{0FC6821D-B8CF-A955-25FD-DDB91C3689E4}"/>
          </ac:picMkLst>
        </pc:picChg>
        <pc:picChg chg="add del mod">
          <ac:chgData name="Willigen, R.F. van der (Rob)" userId="b43bdd62-7b82-48e9-86cd-c7c10e260c14" providerId="ADAL" clId="{548AC99D-BA46-4DEF-BFB4-EDB53B676414}" dt="2023-04-19T18:32:08.379" v="776" actId="478"/>
          <ac:picMkLst>
            <pc:docMk/>
            <pc:sldMk cId="2215838877" sldId="1825"/>
            <ac:picMk id="9218" creationId="{43867C80-AD02-A7AC-8CAD-8CA7C2F6CE9A}"/>
          </ac:picMkLst>
        </pc:picChg>
        <pc:picChg chg="add mod">
          <ac:chgData name="Willigen, R.F. van der (Rob)" userId="b43bdd62-7b82-48e9-86cd-c7c10e260c14" providerId="ADAL" clId="{548AC99D-BA46-4DEF-BFB4-EDB53B676414}" dt="2023-04-19T18:32:46.610" v="783" actId="1076"/>
          <ac:picMkLst>
            <pc:docMk/>
            <pc:sldMk cId="2215838877" sldId="1825"/>
            <ac:picMk id="9220" creationId="{106386CD-F268-8B0E-B6E9-5A66DAFA3C07}"/>
          </ac:picMkLst>
        </pc:picChg>
      </pc:sldChg>
      <pc:sldChg chg="addSp delSp modSp add mod">
        <pc:chgData name="Willigen, R.F. van der (Rob)" userId="b43bdd62-7b82-48e9-86cd-c7c10e260c14" providerId="ADAL" clId="{548AC99D-BA46-4DEF-BFB4-EDB53B676414}" dt="2023-04-19T18:48:15.169" v="928" actId="1076"/>
        <pc:sldMkLst>
          <pc:docMk/>
          <pc:sldMk cId="2737546777" sldId="1826"/>
        </pc:sldMkLst>
        <pc:spChg chg="add mod ord">
          <ac:chgData name="Willigen, R.F. van der (Rob)" userId="b43bdd62-7b82-48e9-86cd-c7c10e260c14" providerId="ADAL" clId="{548AC99D-BA46-4DEF-BFB4-EDB53B676414}" dt="2023-04-19T18:48:15.169" v="928" actId="1076"/>
          <ac:spMkLst>
            <pc:docMk/>
            <pc:sldMk cId="2737546777" sldId="1826"/>
            <ac:spMk id="3" creationId="{D9FC4820-254E-FD41-0615-B7C5ABF180DE}"/>
          </ac:spMkLst>
        </pc:spChg>
        <pc:spChg chg="add del mod">
          <ac:chgData name="Willigen, R.F. van der (Rob)" userId="b43bdd62-7b82-48e9-86cd-c7c10e260c14" providerId="ADAL" clId="{548AC99D-BA46-4DEF-BFB4-EDB53B676414}" dt="2023-04-19T18:45:48.801" v="893" actId="478"/>
          <ac:spMkLst>
            <pc:docMk/>
            <pc:sldMk cId="2737546777" sldId="1826"/>
            <ac:spMk id="5" creationId="{13AF033A-0CC6-E313-3966-B4C4E630B5A9}"/>
          </ac:spMkLst>
        </pc:spChg>
        <pc:spChg chg="mod">
          <ac:chgData name="Willigen, R.F. van der (Rob)" userId="b43bdd62-7b82-48e9-86cd-c7c10e260c14" providerId="ADAL" clId="{548AC99D-BA46-4DEF-BFB4-EDB53B676414}" dt="2023-04-19T18:42:17.232" v="849"/>
          <ac:spMkLst>
            <pc:docMk/>
            <pc:sldMk cId="2737546777" sldId="1826"/>
            <ac:spMk id="7" creationId="{F6CC7F35-E3EB-0F2B-29E3-B821A06F93B7}"/>
          </ac:spMkLst>
        </pc:spChg>
        <pc:spChg chg="mod">
          <ac:chgData name="Willigen, R.F. van der (Rob)" userId="b43bdd62-7b82-48e9-86cd-c7c10e260c14" providerId="ADAL" clId="{548AC99D-BA46-4DEF-BFB4-EDB53B676414}" dt="2023-04-19T18:42:17.232" v="849"/>
          <ac:spMkLst>
            <pc:docMk/>
            <pc:sldMk cId="2737546777" sldId="1826"/>
            <ac:spMk id="8" creationId="{0A5D427B-F3AD-FA3D-4455-D11B4CEFB261}"/>
          </ac:spMkLst>
        </pc:spChg>
        <pc:spChg chg="mod">
          <ac:chgData name="Willigen, R.F. van der (Rob)" userId="b43bdd62-7b82-48e9-86cd-c7c10e260c14" providerId="ADAL" clId="{548AC99D-BA46-4DEF-BFB4-EDB53B676414}" dt="2023-04-19T18:46:01.539" v="894" actId="1076"/>
          <ac:spMkLst>
            <pc:docMk/>
            <pc:sldMk cId="2737546777" sldId="1826"/>
            <ac:spMk id="10" creationId="{D33D991C-0368-AC4E-2A20-E67FA37F6099}"/>
          </ac:spMkLst>
        </pc:spChg>
        <pc:spChg chg="mod">
          <ac:chgData name="Willigen, R.F. van der (Rob)" userId="b43bdd62-7b82-48e9-86cd-c7c10e260c14" providerId="ADAL" clId="{548AC99D-BA46-4DEF-BFB4-EDB53B676414}" dt="2023-04-19T18:46:01.539" v="894" actId="1076"/>
          <ac:spMkLst>
            <pc:docMk/>
            <pc:sldMk cId="2737546777" sldId="1826"/>
            <ac:spMk id="11" creationId="{F645862D-D89B-5021-D42A-5F083D850999}"/>
          </ac:spMkLst>
        </pc:spChg>
        <pc:spChg chg="add mod">
          <ac:chgData name="Willigen, R.F. van der (Rob)" userId="b43bdd62-7b82-48e9-86cd-c7c10e260c14" providerId="ADAL" clId="{548AC99D-BA46-4DEF-BFB4-EDB53B676414}" dt="2023-04-19T18:47:40.363" v="921" actId="20577"/>
          <ac:spMkLst>
            <pc:docMk/>
            <pc:sldMk cId="2737546777" sldId="1826"/>
            <ac:spMk id="12" creationId="{7A3EB916-BBCE-6524-83D7-194E6E2453C8}"/>
          </ac:spMkLst>
        </pc:spChg>
        <pc:grpChg chg="add del mod">
          <ac:chgData name="Willigen, R.F. van der (Rob)" userId="b43bdd62-7b82-48e9-86cd-c7c10e260c14" providerId="ADAL" clId="{548AC99D-BA46-4DEF-BFB4-EDB53B676414}" dt="2023-04-19T18:42:19.227" v="850"/>
          <ac:grpSpMkLst>
            <pc:docMk/>
            <pc:sldMk cId="2737546777" sldId="1826"/>
            <ac:grpSpMk id="6" creationId="{203F22DB-3CE6-F68D-F2A4-C0DFAA947BEF}"/>
          </ac:grpSpMkLst>
        </pc:grpChg>
        <pc:grpChg chg="add mod">
          <ac:chgData name="Willigen, R.F. van der (Rob)" userId="b43bdd62-7b82-48e9-86cd-c7c10e260c14" providerId="ADAL" clId="{548AC99D-BA46-4DEF-BFB4-EDB53B676414}" dt="2023-04-19T18:47:28.568" v="918" actId="14100"/>
          <ac:grpSpMkLst>
            <pc:docMk/>
            <pc:sldMk cId="2737546777" sldId="1826"/>
            <ac:grpSpMk id="9" creationId="{85BEB517-5A7D-BDE0-E76D-970961E9950F}"/>
          </ac:grpSpMkLst>
        </pc:grpChg>
        <pc:picChg chg="del">
          <ac:chgData name="Willigen, R.F. van der (Rob)" userId="b43bdd62-7b82-48e9-86cd-c7c10e260c14" providerId="ADAL" clId="{548AC99D-BA46-4DEF-BFB4-EDB53B676414}" dt="2023-04-19T17:30:41.122" v="456" actId="478"/>
          <ac:picMkLst>
            <pc:docMk/>
            <pc:sldMk cId="2737546777" sldId="1826"/>
            <ac:picMk id="7170" creationId="{E3893F06-B339-844D-A4A3-4CE99CA03D5D}"/>
          </ac:picMkLst>
        </pc:picChg>
        <pc:picChg chg="add mod">
          <ac:chgData name="Willigen, R.F. van der (Rob)" userId="b43bdd62-7b82-48e9-86cd-c7c10e260c14" providerId="ADAL" clId="{548AC99D-BA46-4DEF-BFB4-EDB53B676414}" dt="2023-04-19T18:47:47.698" v="923" actId="1076"/>
          <ac:picMkLst>
            <pc:docMk/>
            <pc:sldMk cId="2737546777" sldId="1826"/>
            <ac:picMk id="10242" creationId="{8241C1AC-9C7C-21C9-5B2B-D6D9B863A245}"/>
          </ac:picMkLst>
        </pc:picChg>
        <pc:picChg chg="add mod">
          <ac:chgData name="Willigen, R.F. van der (Rob)" userId="b43bdd62-7b82-48e9-86cd-c7c10e260c14" providerId="ADAL" clId="{548AC99D-BA46-4DEF-BFB4-EDB53B676414}" dt="2023-04-19T18:47:45.021" v="922" actId="1076"/>
          <ac:picMkLst>
            <pc:docMk/>
            <pc:sldMk cId="2737546777" sldId="1826"/>
            <ac:picMk id="10244" creationId="{0D32D9D4-C87D-7D50-893E-D4B0245BE7B5}"/>
          </ac:picMkLst>
        </pc:picChg>
        <pc:picChg chg="add mod">
          <ac:chgData name="Willigen, R.F. van der (Rob)" userId="b43bdd62-7b82-48e9-86cd-c7c10e260c14" providerId="ADAL" clId="{548AC99D-BA46-4DEF-BFB4-EDB53B676414}" dt="2023-04-19T18:47:53.048" v="925" actId="14100"/>
          <ac:picMkLst>
            <pc:docMk/>
            <pc:sldMk cId="2737546777" sldId="1826"/>
            <ac:picMk id="10246" creationId="{6DA4F30A-D3EF-2997-6980-5FEECF48EF6E}"/>
          </ac:picMkLst>
        </pc:picChg>
      </pc:sldChg>
      <pc:sldChg chg="addSp delSp modSp add mod">
        <pc:chgData name="Willigen, R.F. van der (Rob)" userId="b43bdd62-7b82-48e9-86cd-c7c10e260c14" providerId="ADAL" clId="{548AC99D-BA46-4DEF-BFB4-EDB53B676414}" dt="2023-04-19T18:51:05.352" v="953" actId="1076"/>
        <pc:sldMkLst>
          <pc:docMk/>
          <pc:sldMk cId="2093842651" sldId="1827"/>
        </pc:sldMkLst>
        <pc:spChg chg="add del">
          <ac:chgData name="Willigen, R.F. van der (Rob)" userId="b43bdd62-7b82-48e9-86cd-c7c10e260c14" providerId="ADAL" clId="{548AC99D-BA46-4DEF-BFB4-EDB53B676414}" dt="2023-04-19T17:34:06.684" v="471"/>
          <ac:spMkLst>
            <pc:docMk/>
            <pc:sldMk cId="2093842651" sldId="1827"/>
            <ac:spMk id="2" creationId="{D9FCA261-EECE-4619-3518-C7DC12D52290}"/>
          </ac:spMkLst>
        </pc:spChg>
        <pc:spChg chg="mod">
          <ac:chgData name="Willigen, R.F. van der (Rob)" userId="b43bdd62-7b82-48e9-86cd-c7c10e260c14" providerId="ADAL" clId="{548AC99D-BA46-4DEF-BFB4-EDB53B676414}" dt="2023-04-19T18:51:05.352" v="953" actId="1076"/>
          <ac:spMkLst>
            <pc:docMk/>
            <pc:sldMk cId="2093842651" sldId="1827"/>
            <ac:spMk id="3" creationId="{D9FC4820-254E-FD41-0615-B7C5ABF180DE}"/>
          </ac:spMkLst>
        </pc:spChg>
        <pc:spChg chg="add del">
          <ac:chgData name="Willigen, R.F. van der (Rob)" userId="b43bdd62-7b82-48e9-86cd-c7c10e260c14" providerId="ADAL" clId="{548AC99D-BA46-4DEF-BFB4-EDB53B676414}" dt="2023-04-19T17:34:26.700" v="473"/>
          <ac:spMkLst>
            <pc:docMk/>
            <pc:sldMk cId="2093842651" sldId="1827"/>
            <ac:spMk id="4" creationId="{83D16230-AD24-958B-B927-D73DE539B05D}"/>
          </ac:spMkLst>
        </pc:spChg>
        <pc:spChg chg="del">
          <ac:chgData name="Willigen, R.F. van der (Rob)" userId="b43bdd62-7b82-48e9-86cd-c7c10e260c14" providerId="ADAL" clId="{548AC99D-BA46-4DEF-BFB4-EDB53B676414}" dt="2023-04-19T17:33:11.812" v="466" actId="478"/>
          <ac:spMkLst>
            <pc:docMk/>
            <pc:sldMk cId="2093842651" sldId="1827"/>
            <ac:spMk id="5" creationId="{13AF033A-0CC6-E313-3966-B4C4E630B5A9}"/>
          </ac:spMkLst>
        </pc:spChg>
        <pc:spChg chg="add del mod">
          <ac:chgData name="Willigen, R.F. van der (Rob)" userId="b43bdd62-7b82-48e9-86cd-c7c10e260c14" providerId="ADAL" clId="{548AC99D-BA46-4DEF-BFB4-EDB53B676414}" dt="2023-04-19T18:50:52.424" v="949" actId="478"/>
          <ac:spMkLst>
            <pc:docMk/>
            <pc:sldMk cId="2093842651" sldId="1827"/>
            <ac:spMk id="7" creationId="{C80B042F-9E04-2DB3-5A7B-C680A5301AB3}"/>
          </ac:spMkLst>
        </pc:spChg>
        <pc:spChg chg="mod">
          <ac:chgData name="Willigen, R.F. van der (Rob)" userId="b43bdd62-7b82-48e9-86cd-c7c10e260c14" providerId="ADAL" clId="{548AC99D-BA46-4DEF-BFB4-EDB53B676414}" dt="2023-04-19T18:50:49.576" v="948" actId="20577"/>
          <ac:spMkLst>
            <pc:docMk/>
            <pc:sldMk cId="2093842651" sldId="1827"/>
            <ac:spMk id="10" creationId="{586E07FC-1200-03AD-D115-83EB802D00F6}"/>
          </ac:spMkLst>
        </pc:spChg>
        <pc:spChg chg="mod">
          <ac:chgData name="Willigen, R.F. van der (Rob)" userId="b43bdd62-7b82-48e9-86cd-c7c10e260c14" providerId="ADAL" clId="{548AC99D-BA46-4DEF-BFB4-EDB53B676414}" dt="2023-04-19T18:49:55.633" v="941"/>
          <ac:spMkLst>
            <pc:docMk/>
            <pc:sldMk cId="2093842651" sldId="1827"/>
            <ac:spMk id="11" creationId="{96DFB1F3-AE2E-BEEF-9B12-94F4E89457C5}"/>
          </ac:spMkLst>
        </pc:spChg>
        <pc:spChg chg="mod">
          <ac:chgData name="Willigen, R.F. van der (Rob)" userId="b43bdd62-7b82-48e9-86cd-c7c10e260c14" providerId="ADAL" clId="{548AC99D-BA46-4DEF-BFB4-EDB53B676414}" dt="2023-04-19T18:49:55.633" v="941"/>
          <ac:spMkLst>
            <pc:docMk/>
            <pc:sldMk cId="2093842651" sldId="1827"/>
            <ac:spMk id="12" creationId="{8B4B8398-20E2-381E-DE71-E02B96DF0844}"/>
          </ac:spMkLst>
        </pc:spChg>
        <pc:grpChg chg="add mod">
          <ac:chgData name="Willigen, R.F. van der (Rob)" userId="b43bdd62-7b82-48e9-86cd-c7c10e260c14" providerId="ADAL" clId="{548AC99D-BA46-4DEF-BFB4-EDB53B676414}" dt="2023-04-19T18:50:56.128" v="950" actId="1076"/>
          <ac:grpSpMkLst>
            <pc:docMk/>
            <pc:sldMk cId="2093842651" sldId="1827"/>
            <ac:grpSpMk id="8" creationId="{1505FE75-D455-0EF9-6718-37F93AF865DF}"/>
          </ac:grpSpMkLst>
        </pc:grpChg>
        <pc:grpChg chg="mod">
          <ac:chgData name="Willigen, R.F. van der (Rob)" userId="b43bdd62-7b82-48e9-86cd-c7c10e260c14" providerId="ADAL" clId="{548AC99D-BA46-4DEF-BFB4-EDB53B676414}" dt="2023-04-19T18:49:55.633" v="941"/>
          <ac:grpSpMkLst>
            <pc:docMk/>
            <pc:sldMk cId="2093842651" sldId="1827"/>
            <ac:grpSpMk id="9" creationId="{E3FA3939-D644-6985-6E81-24F6F38319CD}"/>
          </ac:grpSpMkLst>
        </pc:grpChg>
        <pc:picChg chg="del">
          <ac:chgData name="Willigen, R.F. van der (Rob)" userId="b43bdd62-7b82-48e9-86cd-c7c10e260c14" providerId="ADAL" clId="{548AC99D-BA46-4DEF-BFB4-EDB53B676414}" dt="2023-04-19T17:33:12.842" v="467" actId="478"/>
          <ac:picMkLst>
            <pc:docMk/>
            <pc:sldMk cId="2093842651" sldId="1827"/>
            <ac:picMk id="10242" creationId="{8241C1AC-9C7C-21C9-5B2B-D6D9B863A245}"/>
          </ac:picMkLst>
        </pc:picChg>
        <pc:picChg chg="del">
          <ac:chgData name="Willigen, R.F. van der (Rob)" userId="b43bdd62-7b82-48e9-86cd-c7c10e260c14" providerId="ADAL" clId="{548AC99D-BA46-4DEF-BFB4-EDB53B676414}" dt="2023-04-19T17:33:13.930" v="468" actId="478"/>
          <ac:picMkLst>
            <pc:docMk/>
            <pc:sldMk cId="2093842651" sldId="1827"/>
            <ac:picMk id="10244" creationId="{0D32D9D4-C87D-7D50-893E-D4B0245BE7B5}"/>
          </ac:picMkLst>
        </pc:picChg>
        <pc:picChg chg="add mod">
          <ac:chgData name="Willigen, R.F. van der (Rob)" userId="b43bdd62-7b82-48e9-86cd-c7c10e260c14" providerId="ADAL" clId="{548AC99D-BA46-4DEF-BFB4-EDB53B676414}" dt="2023-04-19T17:34:47.243" v="477" actId="1076"/>
          <ac:picMkLst>
            <pc:docMk/>
            <pc:sldMk cId="2093842651" sldId="1827"/>
            <ac:picMk id="11266" creationId="{714A4124-D41A-786B-D0E3-069BE2B15DEE}"/>
          </ac:picMkLst>
        </pc:picChg>
      </pc:sldChg>
      <pc:sldChg chg="addSp delSp modSp add mod ord">
        <pc:chgData name="Willigen, R.F. van der (Rob)" userId="b43bdd62-7b82-48e9-86cd-c7c10e260c14" providerId="ADAL" clId="{548AC99D-BA46-4DEF-BFB4-EDB53B676414}" dt="2023-04-19T18:27:51.929" v="734" actId="478"/>
        <pc:sldMkLst>
          <pc:docMk/>
          <pc:sldMk cId="3913257032" sldId="1828"/>
        </pc:sldMkLst>
        <pc:spChg chg="mod">
          <ac:chgData name="Willigen, R.F. van der (Rob)" userId="b43bdd62-7b82-48e9-86cd-c7c10e260c14" providerId="ADAL" clId="{548AC99D-BA46-4DEF-BFB4-EDB53B676414}" dt="2023-04-19T18:04:53.603" v="620" actId="20577"/>
          <ac:spMkLst>
            <pc:docMk/>
            <pc:sldMk cId="3913257032" sldId="1828"/>
            <ac:spMk id="4" creationId="{63BBC829-7BD1-F6D4-D0CE-B505B38560C3}"/>
          </ac:spMkLst>
        </pc:spChg>
        <pc:spChg chg="add del mod">
          <ac:chgData name="Willigen, R.F. van der (Rob)" userId="b43bdd62-7b82-48e9-86cd-c7c10e260c14" providerId="ADAL" clId="{548AC99D-BA46-4DEF-BFB4-EDB53B676414}" dt="2023-04-19T18:27:51.929" v="734" actId="478"/>
          <ac:spMkLst>
            <pc:docMk/>
            <pc:sldMk cId="3913257032" sldId="1828"/>
            <ac:spMk id="5" creationId="{3286DE3A-83CE-6114-1C98-EDCAE2759EF2}"/>
          </ac:spMkLst>
        </pc:spChg>
        <pc:spChg chg="del">
          <ac:chgData name="Willigen, R.F. van der (Rob)" userId="b43bdd62-7b82-48e9-86cd-c7c10e260c14" providerId="ADAL" clId="{548AC99D-BA46-4DEF-BFB4-EDB53B676414}" dt="2023-04-19T17:52:12.050" v="518" actId="478"/>
          <ac:spMkLst>
            <pc:docMk/>
            <pc:sldMk cId="3913257032" sldId="1828"/>
            <ac:spMk id="6" creationId="{8830D742-D658-AED7-5116-18108F113B1D}"/>
          </ac:spMkLst>
        </pc:spChg>
        <pc:picChg chg="add mod modCrop">
          <ac:chgData name="Willigen, R.F. van der (Rob)" userId="b43bdd62-7b82-48e9-86cd-c7c10e260c14" providerId="ADAL" clId="{548AC99D-BA46-4DEF-BFB4-EDB53B676414}" dt="2023-04-19T18:03:30.747" v="619" actId="1076"/>
          <ac:picMkLst>
            <pc:docMk/>
            <pc:sldMk cId="3913257032" sldId="1828"/>
            <ac:picMk id="3" creationId="{8AC952C0-E357-55B5-6ED0-0616E2616D16}"/>
          </ac:picMkLst>
        </pc:picChg>
        <pc:picChg chg="del">
          <ac:chgData name="Willigen, R.F. van der (Rob)" userId="b43bdd62-7b82-48e9-86cd-c7c10e260c14" providerId="ADAL" clId="{548AC99D-BA46-4DEF-BFB4-EDB53B676414}" dt="2023-04-19T17:52:08.754" v="516" actId="478"/>
          <ac:picMkLst>
            <pc:docMk/>
            <pc:sldMk cId="3913257032" sldId="1828"/>
            <ac:picMk id="12290" creationId="{F98C24CD-6F62-8D9E-528F-63C6CA4AF955}"/>
          </ac:picMkLst>
        </pc:picChg>
        <pc:picChg chg="del">
          <ac:chgData name="Willigen, R.F. van der (Rob)" userId="b43bdd62-7b82-48e9-86cd-c7c10e260c14" providerId="ADAL" clId="{548AC99D-BA46-4DEF-BFB4-EDB53B676414}" dt="2023-04-19T17:52:07.876" v="515" actId="478"/>
          <ac:picMkLst>
            <pc:docMk/>
            <pc:sldMk cId="3913257032" sldId="1828"/>
            <ac:picMk id="12292" creationId="{68D857A0-2424-E325-0B5A-A2AAD43EC21D}"/>
          </ac:picMkLst>
        </pc:picChg>
        <pc:picChg chg="del">
          <ac:chgData name="Willigen, R.F. van der (Rob)" userId="b43bdd62-7b82-48e9-86cd-c7c10e260c14" providerId="ADAL" clId="{548AC99D-BA46-4DEF-BFB4-EDB53B676414}" dt="2023-04-19T17:52:10.018" v="517" actId="478"/>
          <ac:picMkLst>
            <pc:docMk/>
            <pc:sldMk cId="3913257032" sldId="1828"/>
            <ac:picMk id="12294" creationId="{41823E6A-21FC-07A2-2914-142FD3AABDD4}"/>
          </ac:picMkLst>
        </pc:picChg>
      </pc:sldChg>
      <pc:sldChg chg="addSp delSp modSp add mod ord">
        <pc:chgData name="Willigen, R.F. van der (Rob)" userId="b43bdd62-7b82-48e9-86cd-c7c10e260c14" providerId="ADAL" clId="{548AC99D-BA46-4DEF-BFB4-EDB53B676414}" dt="2023-04-19T18:40:08.063" v="830"/>
        <pc:sldMkLst>
          <pc:docMk/>
          <pc:sldMk cId="1295076270" sldId="1829"/>
        </pc:sldMkLst>
        <pc:spChg chg="del">
          <ac:chgData name="Willigen, R.F. van der (Rob)" userId="b43bdd62-7b82-48e9-86cd-c7c10e260c14" providerId="ADAL" clId="{548AC99D-BA46-4DEF-BFB4-EDB53B676414}" dt="2023-04-19T17:57:17.251" v="528" actId="478"/>
          <ac:spMkLst>
            <pc:docMk/>
            <pc:sldMk cId="1295076270" sldId="1829"/>
            <ac:spMk id="4" creationId="{E91480DF-A5BB-41E4-BA28-6B0EBEA23E62}"/>
          </ac:spMkLst>
        </pc:spChg>
        <pc:spChg chg="add mod">
          <ac:chgData name="Willigen, R.F. van der (Rob)" userId="b43bdd62-7b82-48e9-86cd-c7c10e260c14" providerId="ADAL" clId="{548AC99D-BA46-4DEF-BFB4-EDB53B676414}" dt="2023-04-19T17:59:19.801" v="553" actId="1076"/>
          <ac:spMkLst>
            <pc:docMk/>
            <pc:sldMk cId="1295076270" sldId="1829"/>
            <ac:spMk id="5" creationId="{B0839905-42E7-FA34-2024-6C4B3A283538}"/>
          </ac:spMkLst>
        </pc:spChg>
        <pc:spChg chg="del">
          <ac:chgData name="Willigen, R.F. van der (Rob)" userId="b43bdd62-7b82-48e9-86cd-c7c10e260c14" providerId="ADAL" clId="{548AC99D-BA46-4DEF-BFB4-EDB53B676414}" dt="2023-04-19T17:57:13.674" v="527" actId="478"/>
          <ac:spMkLst>
            <pc:docMk/>
            <pc:sldMk cId="1295076270" sldId="1829"/>
            <ac:spMk id="10" creationId="{98037D7B-9301-4A10-B6C9-7CE9C8ED9A85}"/>
          </ac:spMkLst>
        </pc:spChg>
        <pc:picChg chg="del">
          <ac:chgData name="Willigen, R.F. van der (Rob)" userId="b43bdd62-7b82-48e9-86cd-c7c10e260c14" providerId="ADAL" clId="{548AC99D-BA46-4DEF-BFB4-EDB53B676414}" dt="2023-04-19T17:57:17.251" v="528" actId="478"/>
          <ac:picMkLst>
            <pc:docMk/>
            <pc:sldMk cId="1295076270" sldId="1829"/>
            <ac:picMk id="8" creationId="{D241B01F-1814-4FDC-A11C-BFE7F3705AC0}"/>
          </ac:picMkLst>
        </pc:picChg>
        <pc:picChg chg="del mod">
          <ac:chgData name="Willigen, R.F. van der (Rob)" userId="b43bdd62-7b82-48e9-86cd-c7c10e260c14" providerId="ADAL" clId="{548AC99D-BA46-4DEF-BFB4-EDB53B676414}" dt="2023-04-19T17:57:18.330" v="530" actId="478"/>
          <ac:picMkLst>
            <pc:docMk/>
            <pc:sldMk cId="1295076270" sldId="1829"/>
            <ac:picMk id="9" creationId="{97CAE720-101A-42F1-BE54-155D75214698}"/>
          </ac:picMkLst>
        </pc:picChg>
        <pc:picChg chg="add mod">
          <ac:chgData name="Willigen, R.F. van der (Rob)" userId="b43bdd62-7b82-48e9-86cd-c7c10e260c14" providerId="ADAL" clId="{548AC99D-BA46-4DEF-BFB4-EDB53B676414}" dt="2023-04-19T18:00:35.985" v="565" actId="1076"/>
          <ac:picMkLst>
            <pc:docMk/>
            <pc:sldMk cId="1295076270" sldId="1829"/>
            <ac:picMk id="14" creationId="{97A1C851-60AB-5B1C-FB7A-BEEFF08834A5}"/>
          </ac:picMkLst>
        </pc:picChg>
        <pc:picChg chg="add mod">
          <ac:chgData name="Willigen, R.F. van der (Rob)" userId="b43bdd62-7b82-48e9-86cd-c7c10e260c14" providerId="ADAL" clId="{548AC99D-BA46-4DEF-BFB4-EDB53B676414}" dt="2023-04-19T18:00:22.452" v="563" actId="1076"/>
          <ac:picMkLst>
            <pc:docMk/>
            <pc:sldMk cId="1295076270" sldId="1829"/>
            <ac:picMk id="12290" creationId="{A758A2CC-7619-6943-0266-466396D27741}"/>
          </ac:picMkLst>
        </pc:picChg>
        <pc:picChg chg="add mod">
          <ac:chgData name="Willigen, R.F. van der (Rob)" userId="b43bdd62-7b82-48e9-86cd-c7c10e260c14" providerId="ADAL" clId="{548AC99D-BA46-4DEF-BFB4-EDB53B676414}" dt="2023-04-19T18:00:32.802" v="564" actId="1076"/>
          <ac:picMkLst>
            <pc:docMk/>
            <pc:sldMk cId="1295076270" sldId="1829"/>
            <ac:picMk id="12292" creationId="{9DCEA9C6-A747-550C-949B-9BFDA75ED7BA}"/>
          </ac:picMkLst>
        </pc:picChg>
        <pc:picChg chg="add mod">
          <ac:chgData name="Willigen, R.F. van der (Rob)" userId="b43bdd62-7b82-48e9-86cd-c7c10e260c14" providerId="ADAL" clId="{548AC99D-BA46-4DEF-BFB4-EDB53B676414}" dt="2023-04-19T17:59:25.298" v="555" actId="14100"/>
          <ac:picMkLst>
            <pc:docMk/>
            <pc:sldMk cId="1295076270" sldId="1829"/>
            <ac:picMk id="12294" creationId="{E1D1EA07-D74E-CBAA-5686-26BD7D9B101A}"/>
          </ac:picMkLst>
        </pc:picChg>
      </pc:sldChg>
      <pc:sldChg chg="addSp delSp modSp add mod">
        <pc:chgData name="Willigen, R.F. van der (Rob)" userId="b43bdd62-7b82-48e9-86cd-c7c10e260c14" providerId="ADAL" clId="{548AC99D-BA46-4DEF-BFB4-EDB53B676414}" dt="2023-04-19T18:26:25.113" v="684" actId="1076"/>
        <pc:sldMkLst>
          <pc:docMk/>
          <pc:sldMk cId="505632480" sldId="1830"/>
        </pc:sldMkLst>
        <pc:spChg chg="add mod">
          <ac:chgData name="Willigen, R.F. van der (Rob)" userId="b43bdd62-7b82-48e9-86cd-c7c10e260c14" providerId="ADAL" clId="{548AC99D-BA46-4DEF-BFB4-EDB53B676414}" dt="2023-04-19T18:25:03.977" v="674" actId="1076"/>
          <ac:spMkLst>
            <pc:docMk/>
            <pc:sldMk cId="505632480" sldId="1830"/>
            <ac:spMk id="5" creationId="{1B60AF49-E9CA-6553-22A5-5063D5E3CB1E}"/>
          </ac:spMkLst>
        </pc:spChg>
        <pc:spChg chg="add mod">
          <ac:chgData name="Willigen, R.F. van der (Rob)" userId="b43bdd62-7b82-48e9-86cd-c7c10e260c14" providerId="ADAL" clId="{548AC99D-BA46-4DEF-BFB4-EDB53B676414}" dt="2023-04-19T18:26:19.771" v="683" actId="1076"/>
          <ac:spMkLst>
            <pc:docMk/>
            <pc:sldMk cId="505632480" sldId="1830"/>
            <ac:spMk id="7" creationId="{05D597DC-ED2E-9C29-CAC4-05A0C51C32AA}"/>
          </ac:spMkLst>
        </pc:spChg>
        <pc:picChg chg="del">
          <ac:chgData name="Willigen, R.F. van der (Rob)" userId="b43bdd62-7b82-48e9-86cd-c7c10e260c14" providerId="ADAL" clId="{548AC99D-BA46-4DEF-BFB4-EDB53B676414}" dt="2023-04-19T18:05:08.427" v="622" actId="478"/>
          <ac:picMkLst>
            <pc:docMk/>
            <pc:sldMk cId="505632480" sldId="1830"/>
            <ac:picMk id="3" creationId="{8AC952C0-E357-55B5-6ED0-0616E2616D16}"/>
          </ac:picMkLst>
        </pc:picChg>
        <pc:picChg chg="add del mod">
          <ac:chgData name="Willigen, R.F. van der (Rob)" userId="b43bdd62-7b82-48e9-86cd-c7c10e260c14" providerId="ADAL" clId="{548AC99D-BA46-4DEF-BFB4-EDB53B676414}" dt="2023-04-19T18:11:14.833" v="625" actId="478"/>
          <ac:picMkLst>
            <pc:docMk/>
            <pc:sldMk cId="505632480" sldId="1830"/>
            <ac:picMk id="13314" creationId="{E92D5129-CFEC-9E92-9963-7A739B62D3A9}"/>
          </ac:picMkLst>
        </pc:picChg>
        <pc:picChg chg="add mod">
          <ac:chgData name="Willigen, R.F. van der (Rob)" userId="b43bdd62-7b82-48e9-86cd-c7c10e260c14" providerId="ADAL" clId="{548AC99D-BA46-4DEF-BFB4-EDB53B676414}" dt="2023-04-19T18:26:25.113" v="684" actId="1076"/>
          <ac:picMkLst>
            <pc:docMk/>
            <pc:sldMk cId="505632480" sldId="1830"/>
            <ac:picMk id="13316" creationId="{C2E5C9D7-7919-A61E-A110-59FACBAF976D}"/>
          </ac:picMkLst>
        </pc:picChg>
        <pc:picChg chg="add mod">
          <ac:chgData name="Willigen, R.F. van der (Rob)" userId="b43bdd62-7b82-48e9-86cd-c7c10e260c14" providerId="ADAL" clId="{548AC99D-BA46-4DEF-BFB4-EDB53B676414}" dt="2023-04-19T18:24:41.818" v="668" actId="14100"/>
          <ac:picMkLst>
            <pc:docMk/>
            <pc:sldMk cId="505632480" sldId="1830"/>
            <ac:picMk id="13318" creationId="{0C9DB463-6BD2-DB09-8343-B82730C48136}"/>
          </ac:picMkLst>
        </pc:picChg>
      </pc:sldChg>
      <pc:sldChg chg="addSp delSp modSp add mod">
        <pc:chgData name="Willigen, R.F. van der (Rob)" userId="b43bdd62-7b82-48e9-86cd-c7c10e260c14" providerId="ADAL" clId="{548AC99D-BA46-4DEF-BFB4-EDB53B676414}" dt="2023-04-19T19:43:08.503" v="1021" actId="1076"/>
        <pc:sldMkLst>
          <pc:docMk/>
          <pc:sldMk cId="2188491619" sldId="1831"/>
        </pc:sldMkLst>
        <pc:spChg chg="add mod">
          <ac:chgData name="Willigen, R.F. van der (Rob)" userId="b43bdd62-7b82-48e9-86cd-c7c10e260c14" providerId="ADAL" clId="{548AC99D-BA46-4DEF-BFB4-EDB53B676414}" dt="2023-04-19T19:43:02.681" v="1018" actId="1076"/>
          <ac:spMkLst>
            <pc:docMk/>
            <pc:sldMk cId="2188491619" sldId="1831"/>
            <ac:spMk id="7" creationId="{54BC0C16-8757-F06D-FFA6-843A884C3A7E}"/>
          </ac:spMkLst>
        </pc:spChg>
        <pc:spChg chg="mod">
          <ac:chgData name="Willigen, R.F. van der (Rob)" userId="b43bdd62-7b82-48e9-86cd-c7c10e260c14" providerId="ADAL" clId="{548AC99D-BA46-4DEF-BFB4-EDB53B676414}" dt="2023-04-19T19:27:20.804" v="998" actId="1076"/>
          <ac:spMkLst>
            <pc:docMk/>
            <pc:sldMk cId="2188491619" sldId="1831"/>
            <ac:spMk id="13" creationId="{8BF6E44E-B4F3-20C0-C709-EC9284920F0A}"/>
          </ac:spMkLst>
        </pc:spChg>
        <pc:picChg chg="del">
          <ac:chgData name="Willigen, R.F. van der (Rob)" userId="b43bdd62-7b82-48e9-86cd-c7c10e260c14" providerId="ADAL" clId="{548AC99D-BA46-4DEF-BFB4-EDB53B676414}" dt="2023-04-19T19:26:29.666" v="987" actId="478"/>
          <ac:picMkLst>
            <pc:docMk/>
            <pc:sldMk cId="2188491619" sldId="1831"/>
            <ac:picMk id="3" creationId="{4B4DB302-87E2-F964-EB4A-D764C35DBDD0}"/>
          </ac:picMkLst>
        </pc:picChg>
        <pc:picChg chg="add mod">
          <ac:chgData name="Willigen, R.F. van der (Rob)" userId="b43bdd62-7b82-48e9-86cd-c7c10e260c14" providerId="ADAL" clId="{548AC99D-BA46-4DEF-BFB4-EDB53B676414}" dt="2023-04-19T19:43:08.503" v="1021" actId="1076"/>
          <ac:picMkLst>
            <pc:docMk/>
            <pc:sldMk cId="2188491619" sldId="1831"/>
            <ac:picMk id="10" creationId="{3D336462-C292-24ED-34C4-3E69D81AFA6A}"/>
          </ac:picMkLst>
        </pc:picChg>
        <pc:picChg chg="del">
          <ac:chgData name="Willigen, R.F. van der (Rob)" userId="b43bdd62-7b82-48e9-86cd-c7c10e260c14" providerId="ADAL" clId="{548AC99D-BA46-4DEF-BFB4-EDB53B676414}" dt="2023-04-19T19:26:30.704" v="988" actId="478"/>
          <ac:picMkLst>
            <pc:docMk/>
            <pc:sldMk cId="2188491619" sldId="1831"/>
            <ac:picMk id="10242" creationId="{CCAF2229-958F-89CF-4E50-B01D38E2C615}"/>
          </ac:picMkLst>
        </pc:picChg>
        <pc:picChg chg="add mod">
          <ac:chgData name="Willigen, R.F. van der (Rob)" userId="b43bdd62-7b82-48e9-86cd-c7c10e260c14" providerId="ADAL" clId="{548AC99D-BA46-4DEF-BFB4-EDB53B676414}" dt="2023-04-19T19:27:28.400" v="1000" actId="14100"/>
          <ac:picMkLst>
            <pc:docMk/>
            <pc:sldMk cId="2188491619" sldId="1831"/>
            <ac:picMk id="15362" creationId="{2BA46AF6-CD36-1068-DFED-3D129D5E63FB}"/>
          </ac:picMkLst>
        </pc:picChg>
        <pc:picChg chg="add mod">
          <ac:chgData name="Willigen, R.F. van der (Rob)" userId="b43bdd62-7b82-48e9-86cd-c7c10e260c14" providerId="ADAL" clId="{548AC99D-BA46-4DEF-BFB4-EDB53B676414}" dt="2023-04-19T19:42:56.981" v="1017" actId="1076"/>
          <ac:picMkLst>
            <pc:docMk/>
            <pc:sldMk cId="2188491619" sldId="1831"/>
            <ac:picMk id="15364" creationId="{ADFB1483-300F-0011-3AB8-484C53A6C5BB}"/>
          </ac:picMkLst>
        </pc:picChg>
      </pc:sldChg>
      <pc:sldChg chg="addSp delSp modSp add del mod ord">
        <pc:chgData name="Willigen, R.F. van der (Rob)" userId="b43bdd62-7b82-48e9-86cd-c7c10e260c14" providerId="ADAL" clId="{548AC99D-BA46-4DEF-BFB4-EDB53B676414}" dt="2023-04-19T18:20:32.149" v="660" actId="47"/>
        <pc:sldMkLst>
          <pc:docMk/>
          <pc:sldMk cId="2281442584" sldId="1831"/>
        </pc:sldMkLst>
        <pc:spChg chg="del">
          <ac:chgData name="Willigen, R.F. van der (Rob)" userId="b43bdd62-7b82-48e9-86cd-c7c10e260c14" providerId="ADAL" clId="{548AC99D-BA46-4DEF-BFB4-EDB53B676414}" dt="2023-04-19T18:13:59.624" v="632" actId="478"/>
          <ac:spMkLst>
            <pc:docMk/>
            <pc:sldMk cId="2281442584" sldId="1831"/>
            <ac:spMk id="4" creationId="{386758A2-4FF4-8198-6E4D-2ACC64A8D222}"/>
          </ac:spMkLst>
        </pc:spChg>
        <pc:spChg chg="mod">
          <ac:chgData name="Willigen, R.F. van der (Rob)" userId="b43bdd62-7b82-48e9-86cd-c7c10e260c14" providerId="ADAL" clId="{548AC99D-BA46-4DEF-BFB4-EDB53B676414}" dt="2023-04-19T18:16:20.794" v="657" actId="20577"/>
          <ac:spMkLst>
            <pc:docMk/>
            <pc:sldMk cId="2281442584" sldId="1831"/>
            <ac:spMk id="7" creationId="{56A72912-0451-19F0-4967-FBB70FE73CC3}"/>
          </ac:spMkLst>
        </pc:spChg>
        <pc:picChg chg="add mod">
          <ac:chgData name="Willigen, R.F. van der (Rob)" userId="b43bdd62-7b82-48e9-86cd-c7c10e260c14" providerId="ADAL" clId="{548AC99D-BA46-4DEF-BFB4-EDB53B676414}" dt="2023-04-19T18:15:43.801" v="644" actId="1076"/>
          <ac:picMkLst>
            <pc:docMk/>
            <pc:sldMk cId="2281442584" sldId="1831"/>
            <ac:picMk id="10" creationId="{EBAD8467-748E-0562-ED8A-2E9C17062C6D}"/>
          </ac:picMkLst>
        </pc:picChg>
        <pc:picChg chg="del">
          <ac:chgData name="Willigen, R.F. van der (Rob)" userId="b43bdd62-7b82-48e9-86cd-c7c10e260c14" providerId="ADAL" clId="{548AC99D-BA46-4DEF-BFB4-EDB53B676414}" dt="2023-04-19T18:13:56.491" v="631" actId="478"/>
          <ac:picMkLst>
            <pc:docMk/>
            <pc:sldMk cId="2281442584" sldId="1831"/>
            <ac:picMk id="9218" creationId="{67363424-7307-6D07-E08C-7D4F757E2C24}"/>
          </ac:picMkLst>
        </pc:picChg>
        <pc:picChg chg="add del mod">
          <ac:chgData name="Willigen, R.F. van der (Rob)" userId="b43bdd62-7b82-48e9-86cd-c7c10e260c14" providerId="ADAL" clId="{548AC99D-BA46-4DEF-BFB4-EDB53B676414}" dt="2023-04-19T18:14:49.002" v="636" actId="478"/>
          <ac:picMkLst>
            <pc:docMk/>
            <pc:sldMk cId="2281442584" sldId="1831"/>
            <ac:picMk id="14338" creationId="{8E0D541F-9614-965F-07AE-0B166654CF29}"/>
          </ac:picMkLst>
        </pc:picChg>
        <pc:picChg chg="add del mod">
          <ac:chgData name="Willigen, R.F. van der (Rob)" userId="b43bdd62-7b82-48e9-86cd-c7c10e260c14" providerId="ADAL" clId="{548AC99D-BA46-4DEF-BFB4-EDB53B676414}" dt="2023-04-19T18:15:40.473" v="643" actId="478"/>
          <ac:picMkLst>
            <pc:docMk/>
            <pc:sldMk cId="2281442584" sldId="1831"/>
            <ac:picMk id="14340" creationId="{DF472C25-780F-9BF5-97D8-8B025773E1AF}"/>
          </ac:picMkLst>
        </pc:picChg>
      </pc:sldChg>
      <pc:sldChg chg="addSp delSp modSp add mod">
        <pc:chgData name="Willigen, R.F. van der (Rob)" userId="b43bdd62-7b82-48e9-86cd-c7c10e260c14" providerId="ADAL" clId="{548AC99D-BA46-4DEF-BFB4-EDB53B676414}" dt="2023-04-19T20:13:32.917" v="1128" actId="207"/>
        <pc:sldMkLst>
          <pc:docMk/>
          <pc:sldMk cId="1059122483" sldId="1832"/>
        </pc:sldMkLst>
        <pc:spChg chg="mod">
          <ac:chgData name="Willigen, R.F. van der (Rob)" userId="b43bdd62-7b82-48e9-86cd-c7c10e260c14" providerId="ADAL" clId="{548AC99D-BA46-4DEF-BFB4-EDB53B676414}" dt="2023-04-19T19:48:41.511" v="1048" actId="1076"/>
          <ac:spMkLst>
            <pc:docMk/>
            <pc:sldMk cId="1059122483" sldId="1832"/>
            <ac:spMk id="7" creationId="{54BC0C16-8757-F06D-FFA6-843A884C3A7E}"/>
          </ac:spMkLst>
        </pc:spChg>
        <pc:spChg chg="add mod">
          <ac:chgData name="Willigen, R.F. van der (Rob)" userId="b43bdd62-7b82-48e9-86cd-c7c10e260c14" providerId="ADAL" clId="{548AC99D-BA46-4DEF-BFB4-EDB53B676414}" dt="2023-04-19T20:12:26.858" v="1116"/>
          <ac:spMkLst>
            <pc:docMk/>
            <pc:sldMk cId="1059122483" sldId="1832"/>
            <ac:spMk id="9" creationId="{9763B985-00C5-BE8E-7B3A-D1E4AE65F7B8}"/>
          </ac:spMkLst>
        </pc:spChg>
        <pc:spChg chg="add mod">
          <ac:chgData name="Willigen, R.F. van der (Rob)" userId="b43bdd62-7b82-48e9-86cd-c7c10e260c14" providerId="ADAL" clId="{548AC99D-BA46-4DEF-BFB4-EDB53B676414}" dt="2023-04-19T20:13:32.917" v="1128" actId="207"/>
          <ac:spMkLst>
            <pc:docMk/>
            <pc:sldMk cId="1059122483" sldId="1832"/>
            <ac:spMk id="12" creationId="{1D5914D2-9BDD-994F-8972-02670B4E47E0}"/>
          </ac:spMkLst>
        </pc:spChg>
        <pc:spChg chg="del">
          <ac:chgData name="Willigen, R.F. van der (Rob)" userId="b43bdd62-7b82-48e9-86cd-c7c10e260c14" providerId="ADAL" clId="{548AC99D-BA46-4DEF-BFB4-EDB53B676414}" dt="2023-04-19T19:48:45.311" v="1050" actId="478"/>
          <ac:spMkLst>
            <pc:docMk/>
            <pc:sldMk cId="1059122483" sldId="1832"/>
            <ac:spMk id="13" creationId="{8BF6E44E-B4F3-20C0-C709-EC9284920F0A}"/>
          </ac:spMkLst>
        </pc:spChg>
        <pc:picChg chg="add mod">
          <ac:chgData name="Willigen, R.F. van der (Rob)" userId="b43bdd62-7b82-48e9-86cd-c7c10e260c14" providerId="ADAL" clId="{548AC99D-BA46-4DEF-BFB4-EDB53B676414}" dt="2023-04-19T19:49:17.455" v="1053" actId="1076"/>
          <ac:picMkLst>
            <pc:docMk/>
            <pc:sldMk cId="1059122483" sldId="1832"/>
            <ac:picMk id="3" creationId="{95911C54-0054-284B-668E-D771C7567DC3}"/>
          </ac:picMkLst>
        </pc:picChg>
        <pc:picChg chg="del">
          <ac:chgData name="Willigen, R.F. van der (Rob)" userId="b43bdd62-7b82-48e9-86cd-c7c10e260c14" providerId="ADAL" clId="{548AC99D-BA46-4DEF-BFB4-EDB53B676414}" dt="2023-04-19T19:47:49.586" v="1036" actId="478"/>
          <ac:picMkLst>
            <pc:docMk/>
            <pc:sldMk cId="1059122483" sldId="1832"/>
            <ac:picMk id="10" creationId="{3D336462-C292-24ED-34C4-3E69D81AFA6A}"/>
          </ac:picMkLst>
        </pc:picChg>
        <pc:picChg chg="del">
          <ac:chgData name="Willigen, R.F. van der (Rob)" userId="b43bdd62-7b82-48e9-86cd-c7c10e260c14" providerId="ADAL" clId="{548AC99D-BA46-4DEF-BFB4-EDB53B676414}" dt="2023-04-19T19:48:43.009" v="1049" actId="478"/>
          <ac:picMkLst>
            <pc:docMk/>
            <pc:sldMk cId="1059122483" sldId="1832"/>
            <ac:picMk id="15362" creationId="{2BA46AF6-CD36-1068-DFED-3D129D5E63FB}"/>
          </ac:picMkLst>
        </pc:picChg>
        <pc:picChg chg="del">
          <ac:chgData name="Willigen, R.F. van der (Rob)" userId="b43bdd62-7b82-48e9-86cd-c7c10e260c14" providerId="ADAL" clId="{548AC99D-BA46-4DEF-BFB4-EDB53B676414}" dt="2023-04-19T19:47:51.337" v="1037" actId="478"/>
          <ac:picMkLst>
            <pc:docMk/>
            <pc:sldMk cId="1059122483" sldId="1832"/>
            <ac:picMk id="15364" creationId="{ADFB1483-300F-0011-3AB8-484C53A6C5BB}"/>
          </ac:picMkLst>
        </pc:picChg>
        <pc:picChg chg="add mod">
          <ac:chgData name="Willigen, R.F. van der (Rob)" userId="b43bdd62-7b82-48e9-86cd-c7c10e260c14" providerId="ADAL" clId="{548AC99D-BA46-4DEF-BFB4-EDB53B676414}" dt="2023-04-19T19:48:32.736" v="1046" actId="14100"/>
          <ac:picMkLst>
            <pc:docMk/>
            <pc:sldMk cId="1059122483" sldId="1832"/>
            <ac:picMk id="16386" creationId="{ED1AB665-98F6-0E04-0791-7FAB08E58359}"/>
          </ac:picMkLst>
        </pc:picChg>
        <pc:picChg chg="add mod">
          <ac:chgData name="Willigen, R.F. van der (Rob)" userId="b43bdd62-7b82-48e9-86cd-c7c10e260c14" providerId="ADAL" clId="{548AC99D-BA46-4DEF-BFB4-EDB53B676414}" dt="2023-04-19T20:11:32.568" v="1107" actId="1076"/>
          <ac:picMkLst>
            <pc:docMk/>
            <pc:sldMk cId="1059122483" sldId="1832"/>
            <ac:picMk id="16388" creationId="{2C5C7EB6-0633-64DA-647D-19C579C41DF8}"/>
          </ac:picMkLst>
        </pc:picChg>
      </pc:sldChg>
      <pc:sldChg chg="add del">
        <pc:chgData name="Willigen, R.F. van der (Rob)" userId="b43bdd62-7b82-48e9-86cd-c7c10e260c14" providerId="ADAL" clId="{548AC99D-BA46-4DEF-BFB4-EDB53B676414}" dt="2023-04-19T19:47:43.516" v="1034"/>
        <pc:sldMkLst>
          <pc:docMk/>
          <pc:sldMk cId="1495498810" sldId="1832"/>
        </pc:sldMkLst>
      </pc:sldChg>
      <pc:sldChg chg="addSp delSp modSp add mod">
        <pc:chgData name="Willigen, R.F. van der (Rob)" userId="b43bdd62-7b82-48e9-86cd-c7c10e260c14" providerId="ADAL" clId="{548AC99D-BA46-4DEF-BFB4-EDB53B676414}" dt="2023-04-19T19:52:51.140" v="1069" actId="20577"/>
        <pc:sldMkLst>
          <pc:docMk/>
          <pc:sldMk cId="3932384826" sldId="1833"/>
        </pc:sldMkLst>
        <pc:spChg chg="mod">
          <ac:chgData name="Willigen, R.F. van der (Rob)" userId="b43bdd62-7b82-48e9-86cd-c7c10e260c14" providerId="ADAL" clId="{548AC99D-BA46-4DEF-BFB4-EDB53B676414}" dt="2023-04-19T19:52:51.140" v="1069" actId="20577"/>
          <ac:spMkLst>
            <pc:docMk/>
            <pc:sldMk cId="3932384826" sldId="1833"/>
            <ac:spMk id="7" creationId="{54BC0C16-8757-F06D-FFA6-843A884C3A7E}"/>
          </ac:spMkLst>
        </pc:spChg>
        <pc:picChg chg="del">
          <ac:chgData name="Willigen, R.F. van der (Rob)" userId="b43bdd62-7b82-48e9-86cd-c7c10e260c14" providerId="ADAL" clId="{548AC99D-BA46-4DEF-BFB4-EDB53B676414}" dt="2023-04-19T19:51:49.127" v="1056" actId="478"/>
          <ac:picMkLst>
            <pc:docMk/>
            <pc:sldMk cId="3932384826" sldId="1833"/>
            <ac:picMk id="3" creationId="{95911C54-0054-284B-668E-D771C7567DC3}"/>
          </ac:picMkLst>
        </pc:picChg>
        <pc:picChg chg="add mod">
          <ac:chgData name="Willigen, R.F. van der (Rob)" userId="b43bdd62-7b82-48e9-86cd-c7c10e260c14" providerId="ADAL" clId="{548AC99D-BA46-4DEF-BFB4-EDB53B676414}" dt="2023-04-19T19:52:02.128" v="1061" actId="1076"/>
          <ac:picMkLst>
            <pc:docMk/>
            <pc:sldMk cId="3932384826" sldId="1833"/>
            <ac:picMk id="9" creationId="{BE86AEC4-65A6-2977-C158-45D68BE9A041}"/>
          </ac:picMkLst>
        </pc:picChg>
        <pc:picChg chg="del">
          <ac:chgData name="Willigen, R.F. van der (Rob)" userId="b43bdd62-7b82-48e9-86cd-c7c10e260c14" providerId="ADAL" clId="{548AC99D-BA46-4DEF-BFB4-EDB53B676414}" dt="2023-04-19T19:50:49.609" v="1055" actId="478"/>
          <ac:picMkLst>
            <pc:docMk/>
            <pc:sldMk cId="3932384826" sldId="1833"/>
            <ac:picMk id="16386" creationId="{ED1AB665-98F6-0E04-0791-7FAB08E58359}"/>
          </ac:picMkLst>
        </pc:picChg>
        <pc:picChg chg="add mod">
          <ac:chgData name="Willigen, R.F. van der (Rob)" userId="b43bdd62-7b82-48e9-86cd-c7c10e260c14" providerId="ADAL" clId="{548AC99D-BA46-4DEF-BFB4-EDB53B676414}" dt="2023-04-19T19:52:37.800" v="1066" actId="1076"/>
          <ac:picMkLst>
            <pc:docMk/>
            <pc:sldMk cId="3932384826" sldId="1833"/>
            <ac:picMk id="17410" creationId="{EC9B820C-EBE6-B48C-8C46-DD8CF18DBA18}"/>
          </ac:picMkLst>
        </pc:picChg>
      </pc:sldChg>
      <pc:sldChg chg="add">
        <pc:chgData name="Willigen, R.F. van der (Rob)" userId="b43bdd62-7b82-48e9-86cd-c7c10e260c14" providerId="ADAL" clId="{548AC99D-BA46-4DEF-BFB4-EDB53B676414}" dt="2023-04-19T20:07:16.954" v="1100"/>
        <pc:sldMkLst>
          <pc:docMk/>
          <pc:sldMk cId="3969578329" sldId="1834"/>
        </pc:sldMkLst>
      </pc:sldChg>
      <pc:sldChg chg="add">
        <pc:chgData name="Willigen, R.F. van der (Rob)" userId="b43bdd62-7b82-48e9-86cd-c7c10e260c14" providerId="ADAL" clId="{548AC99D-BA46-4DEF-BFB4-EDB53B676414}" dt="2023-04-19T20:36:54" v="1129"/>
        <pc:sldMkLst>
          <pc:docMk/>
          <pc:sldMk cId="3914364485" sldId="1835"/>
        </pc:sldMkLst>
      </pc:sldChg>
      <pc:sldChg chg="addSp delSp modSp add del mod ord">
        <pc:chgData name="Willigen, R.F. van der (Rob)" userId="b43bdd62-7b82-48e9-86cd-c7c10e260c14" providerId="ADAL" clId="{548AC99D-BA46-4DEF-BFB4-EDB53B676414}" dt="2023-04-19T21:05:47.431" v="1325" actId="14100"/>
        <pc:sldMkLst>
          <pc:docMk/>
          <pc:sldMk cId="3385836418" sldId="1836"/>
        </pc:sldMkLst>
        <pc:spChg chg="add del mod">
          <ac:chgData name="Willigen, R.F. van der (Rob)" userId="b43bdd62-7b82-48e9-86cd-c7c10e260c14" providerId="ADAL" clId="{548AC99D-BA46-4DEF-BFB4-EDB53B676414}" dt="2023-04-19T21:04:30.382" v="1308" actId="478"/>
          <ac:spMkLst>
            <pc:docMk/>
            <pc:sldMk cId="3385836418" sldId="1836"/>
            <ac:spMk id="9" creationId="{9C480C9B-1E2E-1622-09D9-8C085FBF1667}"/>
          </ac:spMkLst>
        </pc:spChg>
        <pc:spChg chg="add mod">
          <ac:chgData name="Willigen, R.F. van der (Rob)" userId="b43bdd62-7b82-48e9-86cd-c7c10e260c14" providerId="ADAL" clId="{548AC99D-BA46-4DEF-BFB4-EDB53B676414}" dt="2023-04-19T21:05:47.431" v="1325" actId="14100"/>
          <ac:spMkLst>
            <pc:docMk/>
            <pc:sldMk cId="3385836418" sldId="1836"/>
            <ac:spMk id="11" creationId="{6BDBE6C1-AA96-E4A3-9909-31A7031DEFAD}"/>
          </ac:spMkLst>
        </pc:spChg>
        <pc:graphicFrameChg chg="add mod modGraphic">
          <ac:chgData name="Willigen, R.F. van der (Rob)" userId="b43bdd62-7b82-48e9-86cd-c7c10e260c14" providerId="ADAL" clId="{548AC99D-BA46-4DEF-BFB4-EDB53B676414}" dt="2023-04-19T21:05:16.383" v="1317" actId="1076"/>
          <ac:graphicFrameMkLst>
            <pc:docMk/>
            <pc:sldMk cId="3385836418" sldId="1836"/>
            <ac:graphicFrameMk id="8" creationId="{E8897C5A-76E9-BFF9-A0B1-52FB95AD9DA9}"/>
          </ac:graphicFrameMkLst>
        </pc:graphicFrameChg>
        <pc:picChg chg="add mod modCrop">
          <ac:chgData name="Willigen, R.F. van der (Rob)" userId="b43bdd62-7b82-48e9-86cd-c7c10e260c14" providerId="ADAL" clId="{548AC99D-BA46-4DEF-BFB4-EDB53B676414}" dt="2023-04-19T21:04:12.350" v="1306" actId="732"/>
          <ac:picMkLst>
            <pc:docMk/>
            <pc:sldMk cId="3385836418" sldId="1836"/>
            <ac:picMk id="7" creationId="{761711B4-9908-0571-2C51-EA79B45556AC}"/>
          </ac:picMkLst>
        </pc:picChg>
        <pc:picChg chg="add mod">
          <ac:chgData name="Willigen, R.F. van der (Rob)" userId="b43bdd62-7b82-48e9-86cd-c7c10e260c14" providerId="ADAL" clId="{548AC99D-BA46-4DEF-BFB4-EDB53B676414}" dt="2023-04-19T21:05:01.438" v="1312" actId="1076"/>
          <ac:picMkLst>
            <pc:docMk/>
            <pc:sldMk cId="3385836418" sldId="1836"/>
            <ac:picMk id="20483" creationId="{3608E2DD-27BD-B99F-193A-F03825A8F8CF}"/>
          </ac:picMkLst>
        </pc:picChg>
        <pc:picChg chg="add del">
          <ac:chgData name="Willigen, R.F. van der (Rob)" userId="b43bdd62-7b82-48e9-86cd-c7c10e260c14" providerId="ADAL" clId="{548AC99D-BA46-4DEF-BFB4-EDB53B676414}" dt="2023-04-19T21:05:06.775" v="1314"/>
          <ac:picMkLst>
            <pc:docMk/>
            <pc:sldMk cId="3385836418" sldId="1836"/>
            <ac:picMk id="20485" creationId="{CE2A1C72-F19B-54FE-672F-5FA011B7C0BA}"/>
          </ac:picMkLst>
        </pc:picChg>
      </pc:sldChg>
      <pc:sldChg chg="addSp modSp add del mod">
        <pc:chgData name="Willigen, R.F. van der (Rob)" userId="b43bdd62-7b82-48e9-86cd-c7c10e260c14" providerId="ADAL" clId="{548AC99D-BA46-4DEF-BFB4-EDB53B676414}" dt="2023-04-19T20:52:50.173" v="1243" actId="47"/>
        <pc:sldMkLst>
          <pc:docMk/>
          <pc:sldMk cId="3702648760" sldId="1837"/>
        </pc:sldMkLst>
        <pc:spChg chg="add mod">
          <ac:chgData name="Willigen, R.F. van der (Rob)" userId="b43bdd62-7b82-48e9-86cd-c7c10e260c14" providerId="ADAL" clId="{548AC99D-BA46-4DEF-BFB4-EDB53B676414}" dt="2023-04-19T20:41:31.880" v="1178" actId="1076"/>
          <ac:spMkLst>
            <pc:docMk/>
            <pc:sldMk cId="3702648760" sldId="1837"/>
            <ac:spMk id="2" creationId="{804FF07C-35F5-4C13-AE22-2E8B3CD484BF}"/>
          </ac:spMkLst>
        </pc:spChg>
        <pc:spChg chg="mod">
          <ac:chgData name="Willigen, R.F. van der (Rob)" userId="b43bdd62-7b82-48e9-86cd-c7c10e260c14" providerId="ADAL" clId="{548AC99D-BA46-4DEF-BFB4-EDB53B676414}" dt="2023-04-19T20:39:43.302" v="1169" actId="20577"/>
          <ac:spMkLst>
            <pc:docMk/>
            <pc:sldMk cId="3702648760" sldId="1837"/>
            <ac:spMk id="6" creationId="{AB5C0764-2476-B17A-015F-2393EDFD2D5F}"/>
          </ac:spMkLst>
        </pc:spChg>
        <pc:picChg chg="add mod">
          <ac:chgData name="Willigen, R.F. van der (Rob)" userId="b43bdd62-7b82-48e9-86cd-c7c10e260c14" providerId="ADAL" clId="{548AC99D-BA46-4DEF-BFB4-EDB53B676414}" dt="2023-04-19T20:41:33.820" v="1179" actId="1076"/>
          <ac:picMkLst>
            <pc:docMk/>
            <pc:sldMk cId="3702648760" sldId="1837"/>
            <ac:picMk id="19458" creationId="{83827246-28FB-5024-D673-A595534DCA76}"/>
          </ac:picMkLst>
        </pc:picChg>
      </pc:sldChg>
      <pc:sldChg chg="addSp delSp modSp add mod ord">
        <pc:chgData name="Willigen, R.F. van der (Rob)" userId="b43bdd62-7b82-48e9-86cd-c7c10e260c14" providerId="ADAL" clId="{548AC99D-BA46-4DEF-BFB4-EDB53B676414}" dt="2023-04-19T20:52:55.395" v="1245"/>
        <pc:sldMkLst>
          <pc:docMk/>
          <pc:sldMk cId="1587906360" sldId="1838"/>
        </pc:sldMkLst>
        <pc:spChg chg="del">
          <ac:chgData name="Willigen, R.F. van der (Rob)" userId="b43bdd62-7b82-48e9-86cd-c7c10e260c14" providerId="ADAL" clId="{548AC99D-BA46-4DEF-BFB4-EDB53B676414}" dt="2023-04-19T20:46:38.046" v="1203" actId="478"/>
          <ac:spMkLst>
            <pc:docMk/>
            <pc:sldMk cId="1587906360" sldId="1838"/>
            <ac:spMk id="2" creationId="{804FF07C-35F5-4C13-AE22-2E8B3CD484BF}"/>
          </ac:spMkLst>
        </pc:spChg>
        <pc:spChg chg="add mod">
          <ac:chgData name="Willigen, R.F. van der (Rob)" userId="b43bdd62-7b82-48e9-86cd-c7c10e260c14" providerId="ADAL" clId="{548AC99D-BA46-4DEF-BFB4-EDB53B676414}" dt="2023-04-19T20:51:18.631" v="1241" actId="1076"/>
          <ac:spMkLst>
            <pc:docMk/>
            <pc:sldMk cId="1587906360" sldId="1838"/>
            <ac:spMk id="7" creationId="{D0AACE68-751F-6824-BCA9-1E73C998CA0C}"/>
          </ac:spMkLst>
        </pc:spChg>
        <pc:spChg chg="add mod">
          <ac:chgData name="Willigen, R.F. van der (Rob)" userId="b43bdd62-7b82-48e9-86cd-c7c10e260c14" providerId="ADAL" clId="{548AC99D-BA46-4DEF-BFB4-EDB53B676414}" dt="2023-04-19T20:51:18.631" v="1241" actId="1076"/>
          <ac:spMkLst>
            <pc:docMk/>
            <pc:sldMk cId="1587906360" sldId="1838"/>
            <ac:spMk id="12" creationId="{850018C4-D98A-91C0-38EC-C19BC36312F7}"/>
          </ac:spMkLst>
        </pc:spChg>
        <pc:picChg chg="add del mod">
          <ac:chgData name="Willigen, R.F. van der (Rob)" userId="b43bdd62-7b82-48e9-86cd-c7c10e260c14" providerId="ADAL" clId="{548AC99D-BA46-4DEF-BFB4-EDB53B676414}" dt="2023-04-19T20:49:02.399" v="1212" actId="478"/>
          <ac:picMkLst>
            <pc:docMk/>
            <pc:sldMk cId="1587906360" sldId="1838"/>
            <ac:picMk id="8" creationId="{73976F7F-D37D-A77B-D004-905752112BC3}"/>
          </ac:picMkLst>
        </pc:picChg>
        <pc:picChg chg="add mod">
          <ac:chgData name="Willigen, R.F. van der (Rob)" userId="b43bdd62-7b82-48e9-86cd-c7c10e260c14" providerId="ADAL" clId="{548AC99D-BA46-4DEF-BFB4-EDB53B676414}" dt="2023-04-19T20:51:21.606" v="1242" actId="1076"/>
          <ac:picMkLst>
            <pc:docMk/>
            <pc:sldMk cId="1587906360" sldId="1838"/>
            <ac:picMk id="10" creationId="{324695CB-EE4D-A4BC-CED5-AD1973E26644}"/>
          </ac:picMkLst>
        </pc:picChg>
        <pc:picChg chg="add mod">
          <ac:chgData name="Willigen, R.F. van der (Rob)" userId="b43bdd62-7b82-48e9-86cd-c7c10e260c14" providerId="ADAL" clId="{548AC99D-BA46-4DEF-BFB4-EDB53B676414}" dt="2023-04-19T20:51:18.631" v="1241" actId="1076"/>
          <ac:picMkLst>
            <pc:docMk/>
            <pc:sldMk cId="1587906360" sldId="1838"/>
            <ac:picMk id="11" creationId="{F7A8BBF1-D7AC-7AB6-8F21-555C89E3D839}"/>
          </ac:picMkLst>
        </pc:picChg>
        <pc:picChg chg="add mod">
          <ac:chgData name="Willigen, R.F. van der (Rob)" userId="b43bdd62-7b82-48e9-86cd-c7c10e260c14" providerId="ADAL" clId="{548AC99D-BA46-4DEF-BFB4-EDB53B676414}" dt="2023-04-19T20:51:18.631" v="1241" actId="1076"/>
          <ac:picMkLst>
            <pc:docMk/>
            <pc:sldMk cId="1587906360" sldId="1838"/>
            <ac:picMk id="14" creationId="{A1F1F5A8-556D-7D2C-DA4E-ECB0DA560F40}"/>
          </ac:picMkLst>
        </pc:picChg>
        <pc:picChg chg="del">
          <ac:chgData name="Willigen, R.F. van der (Rob)" userId="b43bdd62-7b82-48e9-86cd-c7c10e260c14" providerId="ADAL" clId="{548AC99D-BA46-4DEF-BFB4-EDB53B676414}" dt="2023-04-19T20:46:34.071" v="1202" actId="478"/>
          <ac:picMkLst>
            <pc:docMk/>
            <pc:sldMk cId="1587906360" sldId="1838"/>
            <ac:picMk id="19458" creationId="{83827246-28FB-5024-D673-A595534DCA76}"/>
          </ac:picMkLst>
        </pc:picChg>
        <pc:picChg chg="add mod">
          <ac:chgData name="Willigen, R.F. van der (Rob)" userId="b43bdd62-7b82-48e9-86cd-c7c10e260c14" providerId="ADAL" clId="{548AC99D-BA46-4DEF-BFB4-EDB53B676414}" dt="2023-04-19T20:51:18.631" v="1241" actId="1076"/>
          <ac:picMkLst>
            <pc:docMk/>
            <pc:sldMk cId="1587906360" sldId="1838"/>
            <ac:picMk id="23554" creationId="{AE2ACD07-A926-E485-A65E-D3CC4AB7F0E2}"/>
          </ac:picMkLst>
        </pc:picChg>
      </pc:sldChg>
      <pc:sldChg chg="delSp modSp add mod">
        <pc:chgData name="Willigen, R.F. van der (Rob)" userId="b43bdd62-7b82-48e9-86cd-c7c10e260c14" providerId="ADAL" clId="{548AC99D-BA46-4DEF-BFB4-EDB53B676414}" dt="2023-04-19T21:10:11.278" v="1339" actId="478"/>
        <pc:sldMkLst>
          <pc:docMk/>
          <pc:sldMk cId="444619155" sldId="1839"/>
        </pc:sldMkLst>
        <pc:spChg chg="mod">
          <ac:chgData name="Willigen, R.F. van der (Rob)" userId="b43bdd62-7b82-48e9-86cd-c7c10e260c14" providerId="ADAL" clId="{548AC99D-BA46-4DEF-BFB4-EDB53B676414}" dt="2023-04-19T21:10:05.229" v="1338" actId="1076"/>
          <ac:spMkLst>
            <pc:docMk/>
            <pc:sldMk cId="444619155" sldId="1839"/>
            <ac:spMk id="5" creationId="{06254250-393D-63B3-2539-FD20575FD5B8}"/>
          </ac:spMkLst>
        </pc:spChg>
        <pc:spChg chg="del">
          <ac:chgData name="Willigen, R.F. van der (Rob)" userId="b43bdd62-7b82-48e9-86cd-c7c10e260c14" providerId="ADAL" clId="{548AC99D-BA46-4DEF-BFB4-EDB53B676414}" dt="2023-04-19T21:09:36.782" v="1330" actId="478"/>
          <ac:spMkLst>
            <pc:docMk/>
            <pc:sldMk cId="444619155" sldId="1839"/>
            <ac:spMk id="7" creationId="{E312D79F-61D1-5F04-BA91-8C15D76767D1}"/>
          </ac:spMkLst>
        </pc:spChg>
        <pc:picChg chg="del mod">
          <ac:chgData name="Willigen, R.F. van der (Rob)" userId="b43bdd62-7b82-48e9-86cd-c7c10e260c14" providerId="ADAL" clId="{548AC99D-BA46-4DEF-BFB4-EDB53B676414}" dt="2023-04-19T21:09:51.943" v="1332" actId="478"/>
          <ac:picMkLst>
            <pc:docMk/>
            <pc:sldMk cId="444619155" sldId="1839"/>
            <ac:picMk id="1026" creationId="{DCE55B70-193B-48B8-8BE0-C0BD94B1924B}"/>
          </ac:picMkLst>
        </pc:picChg>
        <pc:picChg chg="del">
          <ac:chgData name="Willigen, R.F. van der (Rob)" userId="b43bdd62-7b82-48e9-86cd-c7c10e260c14" providerId="ADAL" clId="{548AC99D-BA46-4DEF-BFB4-EDB53B676414}" dt="2023-04-19T21:10:11.278" v="1339" actId="478"/>
          <ac:picMkLst>
            <pc:docMk/>
            <pc:sldMk cId="444619155" sldId="1839"/>
            <ac:picMk id="1030" creationId="{2DAC9989-5C29-CB4B-5C92-DA74C7322EF7}"/>
          </ac:picMkLst>
        </pc:picChg>
      </pc:sldChg>
      <pc:sldChg chg="addSp delSp modSp add del mod">
        <pc:chgData name="Willigen, R.F. van der (Rob)" userId="b43bdd62-7b82-48e9-86cd-c7c10e260c14" providerId="ADAL" clId="{548AC99D-BA46-4DEF-BFB4-EDB53B676414}" dt="2023-04-19T20:47:34.285" v="1207" actId="47"/>
        <pc:sldMkLst>
          <pc:docMk/>
          <pc:sldMk cId="1385639079" sldId="1839"/>
        </pc:sldMkLst>
        <pc:spChg chg="del mod">
          <ac:chgData name="Willigen, R.F. van der (Rob)" userId="b43bdd62-7b82-48e9-86cd-c7c10e260c14" providerId="ADAL" clId="{548AC99D-BA46-4DEF-BFB4-EDB53B676414}" dt="2023-04-19T20:45:06.388" v="1188" actId="21"/>
          <ac:spMkLst>
            <pc:docMk/>
            <pc:sldMk cId="1385639079" sldId="1839"/>
            <ac:spMk id="2" creationId="{804FF07C-35F5-4C13-AE22-2E8B3CD484BF}"/>
          </ac:spMkLst>
        </pc:spChg>
        <pc:picChg chg="del mod">
          <ac:chgData name="Willigen, R.F. van der (Rob)" userId="b43bdd62-7b82-48e9-86cd-c7c10e260c14" providerId="ADAL" clId="{548AC99D-BA46-4DEF-BFB4-EDB53B676414}" dt="2023-04-19T20:42:45.983" v="1183" actId="478"/>
          <ac:picMkLst>
            <pc:docMk/>
            <pc:sldMk cId="1385639079" sldId="1839"/>
            <ac:picMk id="19458" creationId="{83827246-28FB-5024-D673-A595534DCA76}"/>
          </ac:picMkLst>
        </pc:picChg>
        <pc:picChg chg="add del">
          <ac:chgData name="Willigen, R.F. van der (Rob)" userId="b43bdd62-7b82-48e9-86cd-c7c10e260c14" providerId="ADAL" clId="{548AC99D-BA46-4DEF-BFB4-EDB53B676414}" dt="2023-04-19T20:45:06.388" v="1188" actId="21"/>
          <ac:picMkLst>
            <pc:docMk/>
            <pc:sldMk cId="1385639079" sldId="1839"/>
            <ac:picMk id="22530" creationId="{1BD68C1D-4F1F-BB3A-C789-78B825A5EA32}"/>
          </ac:picMkLst>
        </pc:picChg>
      </pc:sldChg>
    </pc:docChg>
  </pc:docChgLst>
  <pc:docChgLst>
    <pc:chgData name="Willigen, R.F. van der (Rob)" userId="b43bdd62-7b82-48e9-86cd-c7c10e260c14" providerId="ADAL" clId="{94652CF1-E8BA-4328-AC11-CE7D71F09FCA}"/>
    <pc:docChg chg="undo custSel addSld delSld modSld">
      <pc:chgData name="Willigen, R.F. van der (Rob)" userId="b43bdd62-7b82-48e9-86cd-c7c10e260c14" providerId="ADAL" clId="{94652CF1-E8BA-4328-AC11-CE7D71F09FCA}" dt="2023-06-05T20:01:41.814" v="22" actId="207"/>
      <pc:docMkLst>
        <pc:docMk/>
      </pc:docMkLst>
      <pc:sldChg chg="modSp add del mod">
        <pc:chgData name="Willigen, R.F. van der (Rob)" userId="b43bdd62-7b82-48e9-86cd-c7c10e260c14" providerId="ADAL" clId="{94652CF1-E8BA-4328-AC11-CE7D71F09FCA}" dt="2023-06-05T20:00:38.483" v="11" actId="47"/>
        <pc:sldMkLst>
          <pc:docMk/>
          <pc:sldMk cId="0" sldId="257"/>
        </pc:sldMkLst>
        <pc:spChg chg="mod">
          <ac:chgData name="Willigen, R.F. van der (Rob)" userId="b43bdd62-7b82-48e9-86cd-c7c10e260c14" providerId="ADAL" clId="{94652CF1-E8BA-4328-AC11-CE7D71F09FCA}" dt="2023-06-05T19:57:02.533" v="5" actId="20577"/>
          <ac:spMkLst>
            <pc:docMk/>
            <pc:sldMk cId="0" sldId="257"/>
            <ac:spMk id="4" creationId="{00000000-0000-0000-0000-000000000000}"/>
          </ac:spMkLst>
        </pc:spChg>
      </pc:sldChg>
      <pc:sldChg chg="add del">
        <pc:chgData name="Willigen, R.F. van der (Rob)" userId="b43bdd62-7b82-48e9-86cd-c7c10e260c14" providerId="ADAL" clId="{94652CF1-E8BA-4328-AC11-CE7D71F09FCA}" dt="2023-06-05T20:01:21.644" v="13"/>
        <pc:sldMkLst>
          <pc:docMk/>
          <pc:sldMk cId="0" sldId="263"/>
        </pc:sldMkLst>
      </pc:sldChg>
      <pc:sldChg chg="add del">
        <pc:chgData name="Willigen, R.F. van der (Rob)" userId="b43bdd62-7b82-48e9-86cd-c7c10e260c14" providerId="ADAL" clId="{94652CF1-E8BA-4328-AC11-CE7D71F09FCA}" dt="2023-06-05T20:01:04.251" v="12" actId="47"/>
        <pc:sldMkLst>
          <pc:docMk/>
          <pc:sldMk cId="0" sldId="264"/>
        </pc:sldMkLst>
      </pc:sldChg>
      <pc:sldChg chg="add del">
        <pc:chgData name="Willigen, R.F. van der (Rob)" userId="b43bdd62-7b82-48e9-86cd-c7c10e260c14" providerId="ADAL" clId="{94652CF1-E8BA-4328-AC11-CE7D71F09FCA}" dt="2023-06-05T20:00:38.483" v="11" actId="47"/>
        <pc:sldMkLst>
          <pc:docMk/>
          <pc:sldMk cId="3952752027" sldId="267"/>
        </pc:sldMkLst>
      </pc:sldChg>
      <pc:sldChg chg="add del">
        <pc:chgData name="Willigen, R.F. van der (Rob)" userId="b43bdd62-7b82-48e9-86cd-c7c10e260c14" providerId="ADAL" clId="{94652CF1-E8BA-4328-AC11-CE7D71F09FCA}" dt="2023-06-05T20:01:21.644" v="13"/>
        <pc:sldMkLst>
          <pc:docMk/>
          <pc:sldMk cId="0" sldId="272"/>
        </pc:sldMkLst>
      </pc:sldChg>
      <pc:sldChg chg="add del">
        <pc:chgData name="Willigen, R.F. van der (Rob)" userId="b43bdd62-7b82-48e9-86cd-c7c10e260c14" providerId="ADAL" clId="{94652CF1-E8BA-4328-AC11-CE7D71F09FCA}" dt="2023-06-05T20:01:21.644" v="13"/>
        <pc:sldMkLst>
          <pc:docMk/>
          <pc:sldMk cId="0" sldId="273"/>
        </pc:sldMkLst>
      </pc:sldChg>
      <pc:sldChg chg="add del">
        <pc:chgData name="Willigen, R.F. van der (Rob)" userId="b43bdd62-7b82-48e9-86cd-c7c10e260c14" providerId="ADAL" clId="{94652CF1-E8BA-4328-AC11-CE7D71F09FCA}" dt="2023-06-05T20:01:21.644" v="13"/>
        <pc:sldMkLst>
          <pc:docMk/>
          <pc:sldMk cId="0" sldId="274"/>
        </pc:sldMkLst>
      </pc:sldChg>
      <pc:sldChg chg="add del">
        <pc:chgData name="Willigen, R.F. van der (Rob)" userId="b43bdd62-7b82-48e9-86cd-c7c10e260c14" providerId="ADAL" clId="{94652CF1-E8BA-4328-AC11-CE7D71F09FCA}" dt="2023-06-05T20:01:21.644" v="13"/>
        <pc:sldMkLst>
          <pc:docMk/>
          <pc:sldMk cId="761170949" sldId="309"/>
        </pc:sldMkLst>
      </pc:sldChg>
      <pc:sldChg chg="add del">
        <pc:chgData name="Willigen, R.F. van der (Rob)" userId="b43bdd62-7b82-48e9-86cd-c7c10e260c14" providerId="ADAL" clId="{94652CF1-E8BA-4328-AC11-CE7D71F09FCA}" dt="2023-06-05T20:01:21.644" v="13"/>
        <pc:sldMkLst>
          <pc:docMk/>
          <pc:sldMk cId="80034838" sldId="317"/>
        </pc:sldMkLst>
      </pc:sldChg>
      <pc:sldChg chg="add del">
        <pc:chgData name="Willigen, R.F. van der (Rob)" userId="b43bdd62-7b82-48e9-86cd-c7c10e260c14" providerId="ADAL" clId="{94652CF1-E8BA-4328-AC11-CE7D71F09FCA}" dt="2023-06-05T20:01:21.644" v="13"/>
        <pc:sldMkLst>
          <pc:docMk/>
          <pc:sldMk cId="4244092431" sldId="318"/>
        </pc:sldMkLst>
      </pc:sldChg>
      <pc:sldChg chg="add del">
        <pc:chgData name="Willigen, R.F. van der (Rob)" userId="b43bdd62-7b82-48e9-86cd-c7c10e260c14" providerId="ADAL" clId="{94652CF1-E8BA-4328-AC11-CE7D71F09FCA}" dt="2023-06-05T20:01:21.644" v="13"/>
        <pc:sldMkLst>
          <pc:docMk/>
          <pc:sldMk cId="964767604" sldId="320"/>
        </pc:sldMkLst>
      </pc:sldChg>
      <pc:sldChg chg="add del">
        <pc:chgData name="Willigen, R.F. van der (Rob)" userId="b43bdd62-7b82-48e9-86cd-c7c10e260c14" providerId="ADAL" clId="{94652CF1-E8BA-4328-AC11-CE7D71F09FCA}" dt="2023-06-05T20:01:04.251" v="12" actId="47"/>
        <pc:sldMkLst>
          <pc:docMk/>
          <pc:sldMk cId="3147432162" sldId="328"/>
        </pc:sldMkLst>
      </pc:sldChg>
      <pc:sldChg chg="add del">
        <pc:chgData name="Willigen, R.F. van der (Rob)" userId="b43bdd62-7b82-48e9-86cd-c7c10e260c14" providerId="ADAL" clId="{94652CF1-E8BA-4328-AC11-CE7D71F09FCA}" dt="2023-06-05T20:01:21.644" v="13"/>
        <pc:sldMkLst>
          <pc:docMk/>
          <pc:sldMk cId="2333422211" sldId="331"/>
        </pc:sldMkLst>
      </pc:sldChg>
      <pc:sldChg chg="add del">
        <pc:chgData name="Willigen, R.F. van der (Rob)" userId="b43bdd62-7b82-48e9-86cd-c7c10e260c14" providerId="ADAL" clId="{94652CF1-E8BA-4328-AC11-CE7D71F09FCA}" dt="2023-06-05T20:00:38.483" v="11" actId="47"/>
        <pc:sldMkLst>
          <pc:docMk/>
          <pc:sldMk cId="3896798900" sldId="332"/>
        </pc:sldMkLst>
      </pc:sldChg>
      <pc:sldChg chg="add del">
        <pc:chgData name="Willigen, R.F. van der (Rob)" userId="b43bdd62-7b82-48e9-86cd-c7c10e260c14" providerId="ADAL" clId="{94652CF1-E8BA-4328-AC11-CE7D71F09FCA}" dt="2023-06-05T20:01:21.644" v="13"/>
        <pc:sldMkLst>
          <pc:docMk/>
          <pc:sldMk cId="10166007" sldId="333"/>
        </pc:sldMkLst>
      </pc:sldChg>
      <pc:sldChg chg="add del">
        <pc:chgData name="Willigen, R.F. van der (Rob)" userId="b43bdd62-7b82-48e9-86cd-c7c10e260c14" providerId="ADAL" clId="{94652CF1-E8BA-4328-AC11-CE7D71F09FCA}" dt="2023-06-05T20:01:21.644" v="13"/>
        <pc:sldMkLst>
          <pc:docMk/>
          <pc:sldMk cId="4168243155" sldId="335"/>
        </pc:sldMkLst>
      </pc:sldChg>
      <pc:sldChg chg="add del">
        <pc:chgData name="Willigen, R.F. van der (Rob)" userId="b43bdd62-7b82-48e9-86cd-c7c10e260c14" providerId="ADAL" clId="{94652CF1-E8BA-4328-AC11-CE7D71F09FCA}" dt="2023-06-05T20:01:21.644" v="13"/>
        <pc:sldMkLst>
          <pc:docMk/>
          <pc:sldMk cId="2589302534" sldId="336"/>
        </pc:sldMkLst>
      </pc:sldChg>
      <pc:sldChg chg="add del">
        <pc:chgData name="Willigen, R.F. van der (Rob)" userId="b43bdd62-7b82-48e9-86cd-c7c10e260c14" providerId="ADAL" clId="{94652CF1-E8BA-4328-AC11-CE7D71F09FCA}" dt="2023-06-05T20:01:21.644" v="13"/>
        <pc:sldMkLst>
          <pc:docMk/>
          <pc:sldMk cId="2905509297" sldId="337"/>
        </pc:sldMkLst>
      </pc:sldChg>
      <pc:sldChg chg="add del">
        <pc:chgData name="Willigen, R.F. van der (Rob)" userId="b43bdd62-7b82-48e9-86cd-c7c10e260c14" providerId="ADAL" clId="{94652CF1-E8BA-4328-AC11-CE7D71F09FCA}" dt="2023-06-05T20:01:21.644" v="13"/>
        <pc:sldMkLst>
          <pc:docMk/>
          <pc:sldMk cId="207833079" sldId="338"/>
        </pc:sldMkLst>
      </pc:sldChg>
      <pc:sldChg chg="add del">
        <pc:chgData name="Willigen, R.F. van der (Rob)" userId="b43bdd62-7b82-48e9-86cd-c7c10e260c14" providerId="ADAL" clId="{94652CF1-E8BA-4328-AC11-CE7D71F09FCA}" dt="2023-06-05T20:01:21.644" v="13"/>
        <pc:sldMkLst>
          <pc:docMk/>
          <pc:sldMk cId="688452288" sldId="341"/>
        </pc:sldMkLst>
      </pc:sldChg>
      <pc:sldChg chg="add del">
        <pc:chgData name="Willigen, R.F. van der (Rob)" userId="b43bdd62-7b82-48e9-86cd-c7c10e260c14" providerId="ADAL" clId="{94652CF1-E8BA-4328-AC11-CE7D71F09FCA}" dt="2023-06-05T20:01:21.644" v="13"/>
        <pc:sldMkLst>
          <pc:docMk/>
          <pc:sldMk cId="2688798273" sldId="343"/>
        </pc:sldMkLst>
      </pc:sldChg>
      <pc:sldChg chg="add del">
        <pc:chgData name="Willigen, R.F. van der (Rob)" userId="b43bdd62-7b82-48e9-86cd-c7c10e260c14" providerId="ADAL" clId="{94652CF1-E8BA-4328-AC11-CE7D71F09FCA}" dt="2023-06-05T20:01:21.644" v="13"/>
        <pc:sldMkLst>
          <pc:docMk/>
          <pc:sldMk cId="1019299220" sldId="344"/>
        </pc:sldMkLst>
      </pc:sldChg>
      <pc:sldChg chg="add del">
        <pc:chgData name="Willigen, R.F. van der (Rob)" userId="b43bdd62-7b82-48e9-86cd-c7c10e260c14" providerId="ADAL" clId="{94652CF1-E8BA-4328-AC11-CE7D71F09FCA}" dt="2023-06-05T20:01:21.644" v="13"/>
        <pc:sldMkLst>
          <pc:docMk/>
          <pc:sldMk cId="0" sldId="345"/>
        </pc:sldMkLst>
      </pc:sldChg>
      <pc:sldChg chg="add del">
        <pc:chgData name="Willigen, R.F. van der (Rob)" userId="b43bdd62-7b82-48e9-86cd-c7c10e260c14" providerId="ADAL" clId="{94652CF1-E8BA-4328-AC11-CE7D71F09FCA}" dt="2023-06-05T20:01:21.644" v="13"/>
        <pc:sldMkLst>
          <pc:docMk/>
          <pc:sldMk cId="2468372520" sldId="1559"/>
        </pc:sldMkLst>
      </pc:sldChg>
      <pc:sldChg chg="add del">
        <pc:chgData name="Willigen, R.F. van der (Rob)" userId="b43bdd62-7b82-48e9-86cd-c7c10e260c14" providerId="ADAL" clId="{94652CF1-E8BA-4328-AC11-CE7D71F09FCA}" dt="2023-06-05T20:01:21.644" v="13"/>
        <pc:sldMkLst>
          <pc:docMk/>
          <pc:sldMk cId="2051879349" sldId="1569"/>
        </pc:sldMkLst>
      </pc:sldChg>
      <pc:sldChg chg="add del">
        <pc:chgData name="Willigen, R.F. van der (Rob)" userId="b43bdd62-7b82-48e9-86cd-c7c10e260c14" providerId="ADAL" clId="{94652CF1-E8BA-4328-AC11-CE7D71F09FCA}" dt="2023-06-05T20:01:21.644" v="13"/>
        <pc:sldMkLst>
          <pc:docMk/>
          <pc:sldMk cId="341699425" sldId="1575"/>
        </pc:sldMkLst>
      </pc:sldChg>
      <pc:sldChg chg="add del">
        <pc:chgData name="Willigen, R.F. van der (Rob)" userId="b43bdd62-7b82-48e9-86cd-c7c10e260c14" providerId="ADAL" clId="{94652CF1-E8BA-4328-AC11-CE7D71F09FCA}" dt="2023-06-05T20:01:21.644" v="13"/>
        <pc:sldMkLst>
          <pc:docMk/>
          <pc:sldMk cId="2544793323" sldId="1681"/>
        </pc:sldMkLst>
      </pc:sldChg>
      <pc:sldChg chg="add del">
        <pc:chgData name="Willigen, R.F. van der (Rob)" userId="b43bdd62-7b82-48e9-86cd-c7c10e260c14" providerId="ADAL" clId="{94652CF1-E8BA-4328-AC11-CE7D71F09FCA}" dt="2023-06-05T20:01:21.644" v="13"/>
        <pc:sldMkLst>
          <pc:docMk/>
          <pc:sldMk cId="1177767567" sldId="1696"/>
        </pc:sldMkLst>
      </pc:sldChg>
      <pc:sldChg chg="add del">
        <pc:chgData name="Willigen, R.F. van der (Rob)" userId="b43bdd62-7b82-48e9-86cd-c7c10e260c14" providerId="ADAL" clId="{94652CF1-E8BA-4328-AC11-CE7D71F09FCA}" dt="2023-06-05T20:01:21.644" v="13"/>
        <pc:sldMkLst>
          <pc:docMk/>
          <pc:sldMk cId="3664189876" sldId="1755"/>
        </pc:sldMkLst>
      </pc:sldChg>
      <pc:sldChg chg="add del">
        <pc:chgData name="Willigen, R.F. van der (Rob)" userId="b43bdd62-7b82-48e9-86cd-c7c10e260c14" providerId="ADAL" clId="{94652CF1-E8BA-4328-AC11-CE7D71F09FCA}" dt="2023-06-05T20:01:21.644" v="13"/>
        <pc:sldMkLst>
          <pc:docMk/>
          <pc:sldMk cId="2091609229" sldId="1756"/>
        </pc:sldMkLst>
      </pc:sldChg>
      <pc:sldChg chg="add del">
        <pc:chgData name="Willigen, R.F. van der (Rob)" userId="b43bdd62-7b82-48e9-86cd-c7c10e260c14" providerId="ADAL" clId="{94652CF1-E8BA-4328-AC11-CE7D71F09FCA}" dt="2023-06-05T20:01:04.251" v="12" actId="47"/>
        <pc:sldMkLst>
          <pc:docMk/>
          <pc:sldMk cId="2209331059" sldId="1757"/>
        </pc:sldMkLst>
      </pc:sldChg>
      <pc:sldChg chg="add del">
        <pc:chgData name="Willigen, R.F. van der (Rob)" userId="b43bdd62-7b82-48e9-86cd-c7c10e260c14" providerId="ADAL" clId="{94652CF1-E8BA-4328-AC11-CE7D71F09FCA}" dt="2023-06-05T20:01:21.644" v="13"/>
        <pc:sldMkLst>
          <pc:docMk/>
          <pc:sldMk cId="743083392" sldId="1758"/>
        </pc:sldMkLst>
      </pc:sldChg>
      <pc:sldChg chg="add del">
        <pc:chgData name="Willigen, R.F. van der (Rob)" userId="b43bdd62-7b82-48e9-86cd-c7c10e260c14" providerId="ADAL" clId="{94652CF1-E8BA-4328-AC11-CE7D71F09FCA}" dt="2023-06-05T20:01:04.251" v="12" actId="47"/>
        <pc:sldMkLst>
          <pc:docMk/>
          <pc:sldMk cId="706359336" sldId="1761"/>
        </pc:sldMkLst>
      </pc:sldChg>
      <pc:sldChg chg="add del">
        <pc:chgData name="Willigen, R.F. van der (Rob)" userId="b43bdd62-7b82-48e9-86cd-c7c10e260c14" providerId="ADAL" clId="{94652CF1-E8BA-4328-AC11-CE7D71F09FCA}" dt="2023-06-05T20:01:21.644" v="13"/>
        <pc:sldMkLst>
          <pc:docMk/>
          <pc:sldMk cId="1850199346" sldId="1762"/>
        </pc:sldMkLst>
      </pc:sldChg>
      <pc:sldChg chg="add del">
        <pc:chgData name="Willigen, R.F. van der (Rob)" userId="b43bdd62-7b82-48e9-86cd-c7c10e260c14" providerId="ADAL" clId="{94652CF1-E8BA-4328-AC11-CE7D71F09FCA}" dt="2023-06-05T20:01:04.251" v="12" actId="47"/>
        <pc:sldMkLst>
          <pc:docMk/>
          <pc:sldMk cId="2346314839" sldId="1763"/>
        </pc:sldMkLst>
      </pc:sldChg>
      <pc:sldChg chg="add del">
        <pc:chgData name="Willigen, R.F. van der (Rob)" userId="b43bdd62-7b82-48e9-86cd-c7c10e260c14" providerId="ADAL" clId="{94652CF1-E8BA-4328-AC11-CE7D71F09FCA}" dt="2023-06-05T20:01:21.644" v="13"/>
        <pc:sldMkLst>
          <pc:docMk/>
          <pc:sldMk cId="1323847348" sldId="1765"/>
        </pc:sldMkLst>
      </pc:sldChg>
      <pc:sldChg chg="add del">
        <pc:chgData name="Willigen, R.F. van der (Rob)" userId="b43bdd62-7b82-48e9-86cd-c7c10e260c14" providerId="ADAL" clId="{94652CF1-E8BA-4328-AC11-CE7D71F09FCA}" dt="2023-06-05T20:01:21.644" v="13"/>
        <pc:sldMkLst>
          <pc:docMk/>
          <pc:sldMk cId="1325821896" sldId="1766"/>
        </pc:sldMkLst>
      </pc:sldChg>
      <pc:sldChg chg="add del">
        <pc:chgData name="Willigen, R.F. van der (Rob)" userId="b43bdd62-7b82-48e9-86cd-c7c10e260c14" providerId="ADAL" clId="{94652CF1-E8BA-4328-AC11-CE7D71F09FCA}" dt="2023-06-05T20:01:04.251" v="12" actId="47"/>
        <pc:sldMkLst>
          <pc:docMk/>
          <pc:sldMk cId="1355762504" sldId="1769"/>
        </pc:sldMkLst>
      </pc:sldChg>
      <pc:sldChg chg="add del">
        <pc:chgData name="Willigen, R.F. van der (Rob)" userId="b43bdd62-7b82-48e9-86cd-c7c10e260c14" providerId="ADAL" clId="{94652CF1-E8BA-4328-AC11-CE7D71F09FCA}" dt="2023-06-05T20:01:21.644" v="13"/>
        <pc:sldMkLst>
          <pc:docMk/>
          <pc:sldMk cId="0" sldId="1772"/>
        </pc:sldMkLst>
      </pc:sldChg>
      <pc:sldChg chg="add del">
        <pc:chgData name="Willigen, R.F. van der (Rob)" userId="b43bdd62-7b82-48e9-86cd-c7c10e260c14" providerId="ADAL" clId="{94652CF1-E8BA-4328-AC11-CE7D71F09FCA}" dt="2023-06-05T20:01:21.644" v="13"/>
        <pc:sldMkLst>
          <pc:docMk/>
          <pc:sldMk cId="3504408622" sldId="1774"/>
        </pc:sldMkLst>
      </pc:sldChg>
      <pc:sldChg chg="add del">
        <pc:chgData name="Willigen, R.F. van der (Rob)" userId="b43bdd62-7b82-48e9-86cd-c7c10e260c14" providerId="ADAL" clId="{94652CF1-E8BA-4328-AC11-CE7D71F09FCA}" dt="2023-06-05T20:01:21.644" v="13"/>
        <pc:sldMkLst>
          <pc:docMk/>
          <pc:sldMk cId="1468568398" sldId="1776"/>
        </pc:sldMkLst>
      </pc:sldChg>
      <pc:sldChg chg="add del">
        <pc:chgData name="Willigen, R.F. van der (Rob)" userId="b43bdd62-7b82-48e9-86cd-c7c10e260c14" providerId="ADAL" clId="{94652CF1-E8BA-4328-AC11-CE7D71F09FCA}" dt="2023-06-05T20:01:04.251" v="12" actId="47"/>
        <pc:sldMkLst>
          <pc:docMk/>
          <pc:sldMk cId="370548689" sldId="1777"/>
        </pc:sldMkLst>
      </pc:sldChg>
      <pc:sldChg chg="add del">
        <pc:chgData name="Willigen, R.F. van der (Rob)" userId="b43bdd62-7b82-48e9-86cd-c7c10e260c14" providerId="ADAL" clId="{94652CF1-E8BA-4328-AC11-CE7D71F09FCA}" dt="2023-06-05T20:00:38.483" v="11" actId="47"/>
        <pc:sldMkLst>
          <pc:docMk/>
          <pc:sldMk cId="3359085176" sldId="1781"/>
        </pc:sldMkLst>
      </pc:sldChg>
      <pc:sldChg chg="add del">
        <pc:chgData name="Willigen, R.F. van der (Rob)" userId="b43bdd62-7b82-48e9-86cd-c7c10e260c14" providerId="ADAL" clId="{94652CF1-E8BA-4328-AC11-CE7D71F09FCA}" dt="2023-06-05T20:00:38.483" v="11" actId="47"/>
        <pc:sldMkLst>
          <pc:docMk/>
          <pc:sldMk cId="2596999988" sldId="1782"/>
        </pc:sldMkLst>
      </pc:sldChg>
      <pc:sldChg chg="add del">
        <pc:chgData name="Willigen, R.F. van der (Rob)" userId="b43bdd62-7b82-48e9-86cd-c7c10e260c14" providerId="ADAL" clId="{94652CF1-E8BA-4328-AC11-CE7D71F09FCA}" dt="2023-06-05T20:01:04.251" v="12" actId="47"/>
        <pc:sldMkLst>
          <pc:docMk/>
          <pc:sldMk cId="3655464743" sldId="1791"/>
        </pc:sldMkLst>
      </pc:sldChg>
      <pc:sldChg chg="add del">
        <pc:chgData name="Willigen, R.F. van der (Rob)" userId="b43bdd62-7b82-48e9-86cd-c7c10e260c14" providerId="ADAL" clId="{94652CF1-E8BA-4328-AC11-CE7D71F09FCA}" dt="2023-06-05T20:01:04.251" v="12" actId="47"/>
        <pc:sldMkLst>
          <pc:docMk/>
          <pc:sldMk cId="318608772" sldId="1801"/>
        </pc:sldMkLst>
      </pc:sldChg>
      <pc:sldChg chg="add del">
        <pc:chgData name="Willigen, R.F. van der (Rob)" userId="b43bdd62-7b82-48e9-86cd-c7c10e260c14" providerId="ADAL" clId="{94652CF1-E8BA-4328-AC11-CE7D71F09FCA}" dt="2023-06-05T20:01:21.644" v="13"/>
        <pc:sldMkLst>
          <pc:docMk/>
          <pc:sldMk cId="1001923888" sldId="1802"/>
        </pc:sldMkLst>
      </pc:sldChg>
      <pc:sldChg chg="add del">
        <pc:chgData name="Willigen, R.F. van der (Rob)" userId="b43bdd62-7b82-48e9-86cd-c7c10e260c14" providerId="ADAL" clId="{94652CF1-E8BA-4328-AC11-CE7D71F09FCA}" dt="2023-06-05T20:01:04.251" v="12" actId="47"/>
        <pc:sldMkLst>
          <pc:docMk/>
          <pc:sldMk cId="2657498784" sldId="1803"/>
        </pc:sldMkLst>
      </pc:sldChg>
      <pc:sldChg chg="add del">
        <pc:chgData name="Willigen, R.F. van der (Rob)" userId="b43bdd62-7b82-48e9-86cd-c7c10e260c14" providerId="ADAL" clId="{94652CF1-E8BA-4328-AC11-CE7D71F09FCA}" dt="2023-06-05T20:01:21.644" v="13"/>
        <pc:sldMkLst>
          <pc:docMk/>
          <pc:sldMk cId="2911345598" sldId="1804"/>
        </pc:sldMkLst>
      </pc:sldChg>
      <pc:sldChg chg="addSp modSp mod">
        <pc:chgData name="Willigen, R.F. van der (Rob)" userId="b43bdd62-7b82-48e9-86cd-c7c10e260c14" providerId="ADAL" clId="{94652CF1-E8BA-4328-AC11-CE7D71F09FCA}" dt="2023-06-05T19:57:49.769" v="8" actId="14100"/>
        <pc:sldMkLst>
          <pc:docMk/>
          <pc:sldMk cId="1414497845" sldId="1805"/>
        </pc:sldMkLst>
        <pc:spChg chg="add mod">
          <ac:chgData name="Willigen, R.F. van der (Rob)" userId="b43bdd62-7b82-48e9-86cd-c7c10e260c14" providerId="ADAL" clId="{94652CF1-E8BA-4328-AC11-CE7D71F09FCA}" dt="2023-06-05T19:57:46.127" v="7" actId="1076"/>
          <ac:spMkLst>
            <pc:docMk/>
            <pc:sldMk cId="1414497845" sldId="1805"/>
            <ac:spMk id="2" creationId="{CFDCDF17-5D43-AB49-AB14-942C5DABE342}"/>
          </ac:spMkLst>
        </pc:spChg>
        <pc:spChg chg="mod">
          <ac:chgData name="Willigen, R.F. van der (Rob)" userId="b43bdd62-7b82-48e9-86cd-c7c10e260c14" providerId="ADAL" clId="{94652CF1-E8BA-4328-AC11-CE7D71F09FCA}" dt="2023-06-05T19:57:49.769" v="8" actId="14100"/>
          <ac:spMkLst>
            <pc:docMk/>
            <pc:sldMk cId="1414497845" sldId="1805"/>
            <ac:spMk id="8" creationId="{0305E6DB-EBC5-B778-D3E8-6A5A50344528}"/>
          </ac:spMkLst>
        </pc:spChg>
        <pc:spChg chg="mod">
          <ac:chgData name="Willigen, R.F. van der (Rob)" userId="b43bdd62-7b82-48e9-86cd-c7c10e260c14" providerId="ADAL" clId="{94652CF1-E8BA-4328-AC11-CE7D71F09FCA}" dt="2023-06-05T19:55:22.804" v="3" actId="20577"/>
          <ac:spMkLst>
            <pc:docMk/>
            <pc:sldMk cId="1414497845" sldId="1805"/>
            <ac:spMk id="9" creationId="{5449E460-B827-CCB0-C659-CAE3883353C3}"/>
          </ac:spMkLst>
        </pc:spChg>
        <pc:picChg chg="add mod">
          <ac:chgData name="Willigen, R.F. van der (Rob)" userId="b43bdd62-7b82-48e9-86cd-c7c10e260c14" providerId="ADAL" clId="{94652CF1-E8BA-4328-AC11-CE7D71F09FCA}" dt="2023-06-05T19:57:46.127" v="7" actId="1076"/>
          <ac:picMkLst>
            <pc:docMk/>
            <pc:sldMk cId="1414497845" sldId="1805"/>
            <ac:picMk id="3" creationId="{D011870F-238C-40C6-6EB2-76AD7428732E}"/>
          </ac:picMkLst>
        </pc:picChg>
      </pc:sldChg>
      <pc:sldChg chg="add del">
        <pc:chgData name="Willigen, R.F. van der (Rob)" userId="b43bdd62-7b82-48e9-86cd-c7c10e260c14" providerId="ADAL" clId="{94652CF1-E8BA-4328-AC11-CE7D71F09FCA}" dt="2023-06-05T20:01:21.644" v="13"/>
        <pc:sldMkLst>
          <pc:docMk/>
          <pc:sldMk cId="4236726269" sldId="1807"/>
        </pc:sldMkLst>
      </pc:sldChg>
      <pc:sldChg chg="add del">
        <pc:chgData name="Willigen, R.F. van der (Rob)" userId="b43bdd62-7b82-48e9-86cd-c7c10e260c14" providerId="ADAL" clId="{94652CF1-E8BA-4328-AC11-CE7D71F09FCA}" dt="2023-06-05T20:01:21.644" v="13"/>
        <pc:sldMkLst>
          <pc:docMk/>
          <pc:sldMk cId="1420011013" sldId="1808"/>
        </pc:sldMkLst>
      </pc:sldChg>
      <pc:sldChg chg="add del">
        <pc:chgData name="Willigen, R.F. van der (Rob)" userId="b43bdd62-7b82-48e9-86cd-c7c10e260c14" providerId="ADAL" clId="{94652CF1-E8BA-4328-AC11-CE7D71F09FCA}" dt="2023-06-05T20:01:04.251" v="12" actId="47"/>
        <pc:sldMkLst>
          <pc:docMk/>
          <pc:sldMk cId="2558930993" sldId="1810"/>
        </pc:sldMkLst>
      </pc:sldChg>
      <pc:sldChg chg="add del">
        <pc:chgData name="Willigen, R.F. van der (Rob)" userId="b43bdd62-7b82-48e9-86cd-c7c10e260c14" providerId="ADAL" clId="{94652CF1-E8BA-4328-AC11-CE7D71F09FCA}" dt="2023-06-05T20:01:21.644" v="13"/>
        <pc:sldMkLst>
          <pc:docMk/>
          <pc:sldMk cId="3474650496" sldId="1813"/>
        </pc:sldMkLst>
      </pc:sldChg>
      <pc:sldChg chg="add del">
        <pc:chgData name="Willigen, R.F. van der (Rob)" userId="b43bdd62-7b82-48e9-86cd-c7c10e260c14" providerId="ADAL" clId="{94652CF1-E8BA-4328-AC11-CE7D71F09FCA}" dt="2023-06-05T20:01:21.644" v="13"/>
        <pc:sldMkLst>
          <pc:docMk/>
          <pc:sldMk cId="3004435871" sldId="1815"/>
        </pc:sldMkLst>
      </pc:sldChg>
      <pc:sldChg chg="add del">
        <pc:chgData name="Willigen, R.F. van der (Rob)" userId="b43bdd62-7b82-48e9-86cd-c7c10e260c14" providerId="ADAL" clId="{94652CF1-E8BA-4328-AC11-CE7D71F09FCA}" dt="2023-06-05T20:01:21.644" v="13"/>
        <pc:sldMkLst>
          <pc:docMk/>
          <pc:sldMk cId="1194239553" sldId="1816"/>
        </pc:sldMkLst>
      </pc:sldChg>
      <pc:sldChg chg="add del">
        <pc:chgData name="Willigen, R.F. van der (Rob)" userId="b43bdd62-7b82-48e9-86cd-c7c10e260c14" providerId="ADAL" clId="{94652CF1-E8BA-4328-AC11-CE7D71F09FCA}" dt="2023-06-05T20:01:04.251" v="12" actId="47"/>
        <pc:sldMkLst>
          <pc:docMk/>
          <pc:sldMk cId="1942481042" sldId="1817"/>
        </pc:sldMkLst>
      </pc:sldChg>
      <pc:sldChg chg="add del">
        <pc:chgData name="Willigen, R.F. van der (Rob)" userId="b43bdd62-7b82-48e9-86cd-c7c10e260c14" providerId="ADAL" clId="{94652CF1-E8BA-4328-AC11-CE7D71F09FCA}" dt="2023-06-05T20:01:04.251" v="12" actId="47"/>
        <pc:sldMkLst>
          <pc:docMk/>
          <pc:sldMk cId="2559169352" sldId="1818"/>
        </pc:sldMkLst>
      </pc:sldChg>
      <pc:sldChg chg="add del">
        <pc:chgData name="Willigen, R.F. van der (Rob)" userId="b43bdd62-7b82-48e9-86cd-c7c10e260c14" providerId="ADAL" clId="{94652CF1-E8BA-4328-AC11-CE7D71F09FCA}" dt="2023-06-05T20:01:21.644" v="13"/>
        <pc:sldMkLst>
          <pc:docMk/>
          <pc:sldMk cId="2946278478" sldId="1819"/>
        </pc:sldMkLst>
      </pc:sldChg>
      <pc:sldChg chg="add del">
        <pc:chgData name="Willigen, R.F. van der (Rob)" userId="b43bdd62-7b82-48e9-86cd-c7c10e260c14" providerId="ADAL" clId="{94652CF1-E8BA-4328-AC11-CE7D71F09FCA}" dt="2023-06-05T20:01:04.251" v="12" actId="47"/>
        <pc:sldMkLst>
          <pc:docMk/>
          <pc:sldMk cId="1748122348" sldId="1820"/>
        </pc:sldMkLst>
      </pc:sldChg>
      <pc:sldChg chg="add del">
        <pc:chgData name="Willigen, R.F. van der (Rob)" userId="b43bdd62-7b82-48e9-86cd-c7c10e260c14" providerId="ADAL" clId="{94652CF1-E8BA-4328-AC11-CE7D71F09FCA}" dt="2023-06-05T20:01:04.251" v="12" actId="47"/>
        <pc:sldMkLst>
          <pc:docMk/>
          <pc:sldMk cId="529282659" sldId="1821"/>
        </pc:sldMkLst>
      </pc:sldChg>
      <pc:sldChg chg="add del">
        <pc:chgData name="Willigen, R.F. van der (Rob)" userId="b43bdd62-7b82-48e9-86cd-c7c10e260c14" providerId="ADAL" clId="{94652CF1-E8BA-4328-AC11-CE7D71F09FCA}" dt="2023-06-05T20:01:21.644" v="13"/>
        <pc:sldMkLst>
          <pc:docMk/>
          <pc:sldMk cId="3644028880" sldId="1822"/>
        </pc:sldMkLst>
      </pc:sldChg>
      <pc:sldChg chg="add del">
        <pc:chgData name="Willigen, R.F. van der (Rob)" userId="b43bdd62-7b82-48e9-86cd-c7c10e260c14" providerId="ADAL" clId="{94652CF1-E8BA-4328-AC11-CE7D71F09FCA}" dt="2023-06-05T20:01:21.644" v="13"/>
        <pc:sldMkLst>
          <pc:docMk/>
          <pc:sldMk cId="2687373036" sldId="1823"/>
        </pc:sldMkLst>
      </pc:sldChg>
      <pc:sldChg chg="add del">
        <pc:chgData name="Willigen, R.F. van der (Rob)" userId="b43bdd62-7b82-48e9-86cd-c7c10e260c14" providerId="ADAL" clId="{94652CF1-E8BA-4328-AC11-CE7D71F09FCA}" dt="2023-06-05T20:01:21.644" v="13"/>
        <pc:sldMkLst>
          <pc:docMk/>
          <pc:sldMk cId="2215838877" sldId="1825"/>
        </pc:sldMkLst>
      </pc:sldChg>
      <pc:sldChg chg="add del">
        <pc:chgData name="Willigen, R.F. van der (Rob)" userId="b43bdd62-7b82-48e9-86cd-c7c10e260c14" providerId="ADAL" clId="{94652CF1-E8BA-4328-AC11-CE7D71F09FCA}" dt="2023-06-05T20:01:21.644" v="13"/>
        <pc:sldMkLst>
          <pc:docMk/>
          <pc:sldMk cId="2737546777" sldId="1826"/>
        </pc:sldMkLst>
      </pc:sldChg>
      <pc:sldChg chg="add del">
        <pc:chgData name="Willigen, R.F. van der (Rob)" userId="b43bdd62-7b82-48e9-86cd-c7c10e260c14" providerId="ADAL" clId="{94652CF1-E8BA-4328-AC11-CE7D71F09FCA}" dt="2023-06-05T20:01:21.644" v="13"/>
        <pc:sldMkLst>
          <pc:docMk/>
          <pc:sldMk cId="2093842651" sldId="1827"/>
        </pc:sldMkLst>
      </pc:sldChg>
      <pc:sldChg chg="add del">
        <pc:chgData name="Willigen, R.F. van der (Rob)" userId="b43bdd62-7b82-48e9-86cd-c7c10e260c14" providerId="ADAL" clId="{94652CF1-E8BA-4328-AC11-CE7D71F09FCA}" dt="2023-06-05T20:01:04.251" v="12" actId="47"/>
        <pc:sldMkLst>
          <pc:docMk/>
          <pc:sldMk cId="3913257032" sldId="1828"/>
        </pc:sldMkLst>
      </pc:sldChg>
      <pc:sldChg chg="add del">
        <pc:chgData name="Willigen, R.F. van der (Rob)" userId="b43bdd62-7b82-48e9-86cd-c7c10e260c14" providerId="ADAL" clId="{94652CF1-E8BA-4328-AC11-CE7D71F09FCA}" dt="2023-06-05T20:01:21.644" v="13"/>
        <pc:sldMkLst>
          <pc:docMk/>
          <pc:sldMk cId="1295076270" sldId="1829"/>
        </pc:sldMkLst>
      </pc:sldChg>
      <pc:sldChg chg="add del">
        <pc:chgData name="Willigen, R.F. van der (Rob)" userId="b43bdd62-7b82-48e9-86cd-c7c10e260c14" providerId="ADAL" clId="{94652CF1-E8BA-4328-AC11-CE7D71F09FCA}" dt="2023-06-05T20:01:04.251" v="12" actId="47"/>
        <pc:sldMkLst>
          <pc:docMk/>
          <pc:sldMk cId="505632480" sldId="1830"/>
        </pc:sldMkLst>
      </pc:sldChg>
      <pc:sldChg chg="add del">
        <pc:chgData name="Willigen, R.F. van der (Rob)" userId="b43bdd62-7b82-48e9-86cd-c7c10e260c14" providerId="ADAL" clId="{94652CF1-E8BA-4328-AC11-CE7D71F09FCA}" dt="2023-06-05T20:01:04.251" v="12" actId="47"/>
        <pc:sldMkLst>
          <pc:docMk/>
          <pc:sldMk cId="2188491619" sldId="1831"/>
        </pc:sldMkLst>
      </pc:sldChg>
      <pc:sldChg chg="add del">
        <pc:chgData name="Willigen, R.F. van der (Rob)" userId="b43bdd62-7b82-48e9-86cd-c7c10e260c14" providerId="ADAL" clId="{94652CF1-E8BA-4328-AC11-CE7D71F09FCA}" dt="2023-06-05T20:01:04.251" v="12" actId="47"/>
        <pc:sldMkLst>
          <pc:docMk/>
          <pc:sldMk cId="1059122483" sldId="1832"/>
        </pc:sldMkLst>
      </pc:sldChg>
      <pc:sldChg chg="add del">
        <pc:chgData name="Willigen, R.F. van der (Rob)" userId="b43bdd62-7b82-48e9-86cd-c7c10e260c14" providerId="ADAL" clId="{94652CF1-E8BA-4328-AC11-CE7D71F09FCA}" dt="2023-06-05T20:01:04.251" v="12" actId="47"/>
        <pc:sldMkLst>
          <pc:docMk/>
          <pc:sldMk cId="3932384826" sldId="1833"/>
        </pc:sldMkLst>
      </pc:sldChg>
      <pc:sldChg chg="add del">
        <pc:chgData name="Willigen, R.F. van der (Rob)" userId="b43bdd62-7b82-48e9-86cd-c7c10e260c14" providerId="ADAL" clId="{94652CF1-E8BA-4328-AC11-CE7D71F09FCA}" dt="2023-06-05T20:01:04.251" v="12" actId="47"/>
        <pc:sldMkLst>
          <pc:docMk/>
          <pc:sldMk cId="3969578329" sldId="1834"/>
        </pc:sldMkLst>
      </pc:sldChg>
      <pc:sldChg chg="add del">
        <pc:chgData name="Willigen, R.F. van der (Rob)" userId="b43bdd62-7b82-48e9-86cd-c7c10e260c14" providerId="ADAL" clId="{94652CF1-E8BA-4328-AC11-CE7D71F09FCA}" dt="2023-06-05T20:01:21.644" v="13"/>
        <pc:sldMkLst>
          <pc:docMk/>
          <pc:sldMk cId="3914364485" sldId="1835"/>
        </pc:sldMkLst>
      </pc:sldChg>
      <pc:sldChg chg="add del">
        <pc:chgData name="Willigen, R.F. van der (Rob)" userId="b43bdd62-7b82-48e9-86cd-c7c10e260c14" providerId="ADAL" clId="{94652CF1-E8BA-4328-AC11-CE7D71F09FCA}" dt="2023-06-05T20:01:21.644" v="13"/>
        <pc:sldMkLst>
          <pc:docMk/>
          <pc:sldMk cId="3385836418" sldId="1836"/>
        </pc:sldMkLst>
      </pc:sldChg>
      <pc:sldChg chg="add del">
        <pc:chgData name="Willigen, R.F. van der (Rob)" userId="b43bdd62-7b82-48e9-86cd-c7c10e260c14" providerId="ADAL" clId="{94652CF1-E8BA-4328-AC11-CE7D71F09FCA}" dt="2023-06-05T20:01:21.644" v="13"/>
        <pc:sldMkLst>
          <pc:docMk/>
          <pc:sldMk cId="1587906360" sldId="1838"/>
        </pc:sldMkLst>
      </pc:sldChg>
      <pc:sldChg chg="del">
        <pc:chgData name="Willigen, R.F. van der (Rob)" userId="b43bdd62-7b82-48e9-86cd-c7c10e260c14" providerId="ADAL" clId="{94652CF1-E8BA-4328-AC11-CE7D71F09FCA}" dt="2023-06-05T19:58:27.277" v="9" actId="47"/>
        <pc:sldMkLst>
          <pc:docMk/>
          <pc:sldMk cId="444619155" sldId="1839"/>
        </pc:sldMkLst>
      </pc:sldChg>
      <pc:sldChg chg="add">
        <pc:chgData name="Willigen, R.F. van der (Rob)" userId="b43bdd62-7b82-48e9-86cd-c7c10e260c14" providerId="ADAL" clId="{94652CF1-E8BA-4328-AC11-CE7D71F09FCA}" dt="2023-06-05T20:01:21.644" v="13"/>
        <pc:sldMkLst>
          <pc:docMk/>
          <pc:sldMk cId="1996581022" sldId="1843"/>
        </pc:sldMkLst>
      </pc:sldChg>
      <pc:sldChg chg="add">
        <pc:chgData name="Willigen, R.F. van der (Rob)" userId="b43bdd62-7b82-48e9-86cd-c7c10e260c14" providerId="ADAL" clId="{94652CF1-E8BA-4328-AC11-CE7D71F09FCA}" dt="2023-06-05T20:01:21.644" v="13"/>
        <pc:sldMkLst>
          <pc:docMk/>
          <pc:sldMk cId="3013206599" sldId="1844"/>
        </pc:sldMkLst>
      </pc:sldChg>
      <pc:sldChg chg="add">
        <pc:chgData name="Willigen, R.F. van der (Rob)" userId="b43bdd62-7b82-48e9-86cd-c7c10e260c14" providerId="ADAL" clId="{94652CF1-E8BA-4328-AC11-CE7D71F09FCA}" dt="2023-06-05T20:01:21.644" v="13"/>
        <pc:sldMkLst>
          <pc:docMk/>
          <pc:sldMk cId="2996349909" sldId="1852"/>
        </pc:sldMkLst>
      </pc:sldChg>
      <pc:sldChg chg="add">
        <pc:chgData name="Willigen, R.F. van der (Rob)" userId="b43bdd62-7b82-48e9-86cd-c7c10e260c14" providerId="ADAL" clId="{94652CF1-E8BA-4328-AC11-CE7D71F09FCA}" dt="2023-06-05T20:01:21.644" v="13"/>
        <pc:sldMkLst>
          <pc:docMk/>
          <pc:sldMk cId="3383941292" sldId="1860"/>
        </pc:sldMkLst>
      </pc:sldChg>
      <pc:sldChg chg="add">
        <pc:chgData name="Willigen, R.F. van der (Rob)" userId="b43bdd62-7b82-48e9-86cd-c7c10e260c14" providerId="ADAL" clId="{94652CF1-E8BA-4328-AC11-CE7D71F09FCA}" dt="2023-06-05T20:01:21.644" v="13"/>
        <pc:sldMkLst>
          <pc:docMk/>
          <pc:sldMk cId="3780641136" sldId="1861"/>
        </pc:sldMkLst>
      </pc:sldChg>
      <pc:sldChg chg="add">
        <pc:chgData name="Willigen, R.F. van der (Rob)" userId="b43bdd62-7b82-48e9-86cd-c7c10e260c14" providerId="ADAL" clId="{94652CF1-E8BA-4328-AC11-CE7D71F09FCA}" dt="2023-06-05T20:01:21.644" v="13"/>
        <pc:sldMkLst>
          <pc:docMk/>
          <pc:sldMk cId="2997912226" sldId="1864"/>
        </pc:sldMkLst>
      </pc:sldChg>
      <pc:sldChg chg="add">
        <pc:chgData name="Willigen, R.F. van der (Rob)" userId="b43bdd62-7b82-48e9-86cd-c7c10e260c14" providerId="ADAL" clId="{94652CF1-E8BA-4328-AC11-CE7D71F09FCA}" dt="2023-06-05T20:01:21.644" v="13"/>
        <pc:sldMkLst>
          <pc:docMk/>
          <pc:sldMk cId="3609960632" sldId="1869"/>
        </pc:sldMkLst>
      </pc:sldChg>
      <pc:sldChg chg="add">
        <pc:chgData name="Willigen, R.F. van der (Rob)" userId="b43bdd62-7b82-48e9-86cd-c7c10e260c14" providerId="ADAL" clId="{94652CF1-E8BA-4328-AC11-CE7D71F09FCA}" dt="2023-06-05T20:01:21.644" v="13"/>
        <pc:sldMkLst>
          <pc:docMk/>
          <pc:sldMk cId="3324773316" sldId="1870"/>
        </pc:sldMkLst>
      </pc:sldChg>
      <pc:sldChg chg="add">
        <pc:chgData name="Willigen, R.F. van der (Rob)" userId="b43bdd62-7b82-48e9-86cd-c7c10e260c14" providerId="ADAL" clId="{94652CF1-E8BA-4328-AC11-CE7D71F09FCA}" dt="2023-06-05T20:01:21.644" v="13"/>
        <pc:sldMkLst>
          <pc:docMk/>
          <pc:sldMk cId="2980211802" sldId="1871"/>
        </pc:sldMkLst>
      </pc:sldChg>
      <pc:sldChg chg="add">
        <pc:chgData name="Willigen, R.F. van der (Rob)" userId="b43bdd62-7b82-48e9-86cd-c7c10e260c14" providerId="ADAL" clId="{94652CF1-E8BA-4328-AC11-CE7D71F09FCA}" dt="2023-06-05T20:01:21.644" v="13"/>
        <pc:sldMkLst>
          <pc:docMk/>
          <pc:sldMk cId="3726243270" sldId="1873"/>
        </pc:sldMkLst>
      </pc:sldChg>
      <pc:sldChg chg="add">
        <pc:chgData name="Willigen, R.F. van der (Rob)" userId="b43bdd62-7b82-48e9-86cd-c7c10e260c14" providerId="ADAL" clId="{94652CF1-E8BA-4328-AC11-CE7D71F09FCA}" dt="2023-06-05T20:01:21.644" v="13"/>
        <pc:sldMkLst>
          <pc:docMk/>
          <pc:sldMk cId="2457018506" sldId="1875"/>
        </pc:sldMkLst>
      </pc:sldChg>
      <pc:sldChg chg="add">
        <pc:chgData name="Willigen, R.F. van der (Rob)" userId="b43bdd62-7b82-48e9-86cd-c7c10e260c14" providerId="ADAL" clId="{94652CF1-E8BA-4328-AC11-CE7D71F09FCA}" dt="2023-06-05T20:01:21.644" v="13"/>
        <pc:sldMkLst>
          <pc:docMk/>
          <pc:sldMk cId="4098200422" sldId="1877"/>
        </pc:sldMkLst>
      </pc:sldChg>
      <pc:sldChg chg="add">
        <pc:chgData name="Willigen, R.F. van der (Rob)" userId="b43bdd62-7b82-48e9-86cd-c7c10e260c14" providerId="ADAL" clId="{94652CF1-E8BA-4328-AC11-CE7D71F09FCA}" dt="2023-06-05T20:01:21.644" v="13"/>
        <pc:sldMkLst>
          <pc:docMk/>
          <pc:sldMk cId="3094548638" sldId="1878"/>
        </pc:sldMkLst>
      </pc:sldChg>
      <pc:sldChg chg="add">
        <pc:chgData name="Willigen, R.F. van der (Rob)" userId="b43bdd62-7b82-48e9-86cd-c7c10e260c14" providerId="ADAL" clId="{94652CF1-E8BA-4328-AC11-CE7D71F09FCA}" dt="2023-06-05T20:01:21.644" v="13"/>
        <pc:sldMkLst>
          <pc:docMk/>
          <pc:sldMk cId="3015735362" sldId="1884"/>
        </pc:sldMkLst>
      </pc:sldChg>
      <pc:sldChg chg="add">
        <pc:chgData name="Willigen, R.F. van der (Rob)" userId="b43bdd62-7b82-48e9-86cd-c7c10e260c14" providerId="ADAL" clId="{94652CF1-E8BA-4328-AC11-CE7D71F09FCA}" dt="2023-06-05T20:01:21.644" v="13"/>
        <pc:sldMkLst>
          <pc:docMk/>
          <pc:sldMk cId="2093844074" sldId="1886"/>
        </pc:sldMkLst>
      </pc:sldChg>
      <pc:sldChg chg="add">
        <pc:chgData name="Willigen, R.F. van der (Rob)" userId="b43bdd62-7b82-48e9-86cd-c7c10e260c14" providerId="ADAL" clId="{94652CF1-E8BA-4328-AC11-CE7D71F09FCA}" dt="2023-06-05T20:01:21.644" v="13"/>
        <pc:sldMkLst>
          <pc:docMk/>
          <pc:sldMk cId="326252881" sldId="1887"/>
        </pc:sldMkLst>
      </pc:sldChg>
      <pc:sldChg chg="add">
        <pc:chgData name="Willigen, R.F. van der (Rob)" userId="b43bdd62-7b82-48e9-86cd-c7c10e260c14" providerId="ADAL" clId="{94652CF1-E8BA-4328-AC11-CE7D71F09FCA}" dt="2023-06-05T20:01:21.644" v="13"/>
        <pc:sldMkLst>
          <pc:docMk/>
          <pc:sldMk cId="660057771" sldId="1891"/>
        </pc:sldMkLst>
      </pc:sldChg>
      <pc:sldChg chg="add">
        <pc:chgData name="Willigen, R.F. van der (Rob)" userId="b43bdd62-7b82-48e9-86cd-c7c10e260c14" providerId="ADAL" clId="{94652CF1-E8BA-4328-AC11-CE7D71F09FCA}" dt="2023-06-05T20:01:21.644" v="13"/>
        <pc:sldMkLst>
          <pc:docMk/>
          <pc:sldMk cId="1059710500" sldId="1892"/>
        </pc:sldMkLst>
      </pc:sldChg>
      <pc:sldChg chg="add">
        <pc:chgData name="Willigen, R.F. van der (Rob)" userId="b43bdd62-7b82-48e9-86cd-c7c10e260c14" providerId="ADAL" clId="{94652CF1-E8BA-4328-AC11-CE7D71F09FCA}" dt="2023-06-05T20:01:21.644" v="13"/>
        <pc:sldMkLst>
          <pc:docMk/>
          <pc:sldMk cId="37495403" sldId="1896"/>
        </pc:sldMkLst>
      </pc:sldChg>
      <pc:sldChg chg="add">
        <pc:chgData name="Willigen, R.F. van der (Rob)" userId="b43bdd62-7b82-48e9-86cd-c7c10e260c14" providerId="ADAL" clId="{94652CF1-E8BA-4328-AC11-CE7D71F09FCA}" dt="2023-06-05T20:01:21.644" v="13"/>
        <pc:sldMkLst>
          <pc:docMk/>
          <pc:sldMk cId="2823409335" sldId="1897"/>
        </pc:sldMkLst>
      </pc:sldChg>
      <pc:sldChg chg="add">
        <pc:chgData name="Willigen, R.F. van der (Rob)" userId="b43bdd62-7b82-48e9-86cd-c7c10e260c14" providerId="ADAL" clId="{94652CF1-E8BA-4328-AC11-CE7D71F09FCA}" dt="2023-06-05T20:01:21.644" v="13"/>
        <pc:sldMkLst>
          <pc:docMk/>
          <pc:sldMk cId="3458380819" sldId="1898"/>
        </pc:sldMkLst>
      </pc:sldChg>
      <pc:sldChg chg="add">
        <pc:chgData name="Willigen, R.F. van der (Rob)" userId="b43bdd62-7b82-48e9-86cd-c7c10e260c14" providerId="ADAL" clId="{94652CF1-E8BA-4328-AC11-CE7D71F09FCA}" dt="2023-06-05T20:01:21.644" v="13"/>
        <pc:sldMkLst>
          <pc:docMk/>
          <pc:sldMk cId="217844564" sldId="1900"/>
        </pc:sldMkLst>
      </pc:sldChg>
      <pc:sldChg chg="add">
        <pc:chgData name="Willigen, R.F. van der (Rob)" userId="b43bdd62-7b82-48e9-86cd-c7c10e260c14" providerId="ADAL" clId="{94652CF1-E8BA-4328-AC11-CE7D71F09FCA}" dt="2023-06-05T20:01:21.644" v="13"/>
        <pc:sldMkLst>
          <pc:docMk/>
          <pc:sldMk cId="2557362059" sldId="1901"/>
        </pc:sldMkLst>
      </pc:sldChg>
      <pc:sldChg chg="add">
        <pc:chgData name="Willigen, R.F. van der (Rob)" userId="b43bdd62-7b82-48e9-86cd-c7c10e260c14" providerId="ADAL" clId="{94652CF1-E8BA-4328-AC11-CE7D71F09FCA}" dt="2023-06-05T20:01:21.644" v="13"/>
        <pc:sldMkLst>
          <pc:docMk/>
          <pc:sldMk cId="64678054" sldId="1903"/>
        </pc:sldMkLst>
      </pc:sldChg>
      <pc:sldChg chg="add">
        <pc:chgData name="Willigen, R.F. van der (Rob)" userId="b43bdd62-7b82-48e9-86cd-c7c10e260c14" providerId="ADAL" clId="{94652CF1-E8BA-4328-AC11-CE7D71F09FCA}" dt="2023-06-05T20:01:21.644" v="13"/>
        <pc:sldMkLst>
          <pc:docMk/>
          <pc:sldMk cId="3295690303" sldId="1904"/>
        </pc:sldMkLst>
      </pc:sldChg>
      <pc:sldChg chg="add">
        <pc:chgData name="Willigen, R.F. van der (Rob)" userId="b43bdd62-7b82-48e9-86cd-c7c10e260c14" providerId="ADAL" clId="{94652CF1-E8BA-4328-AC11-CE7D71F09FCA}" dt="2023-06-05T20:01:21.644" v="13"/>
        <pc:sldMkLst>
          <pc:docMk/>
          <pc:sldMk cId="3590690114" sldId="1907"/>
        </pc:sldMkLst>
      </pc:sldChg>
      <pc:sldChg chg="add">
        <pc:chgData name="Willigen, R.F. van der (Rob)" userId="b43bdd62-7b82-48e9-86cd-c7c10e260c14" providerId="ADAL" clId="{94652CF1-E8BA-4328-AC11-CE7D71F09FCA}" dt="2023-06-05T20:01:21.644" v="13"/>
        <pc:sldMkLst>
          <pc:docMk/>
          <pc:sldMk cId="938264111" sldId="1908"/>
        </pc:sldMkLst>
      </pc:sldChg>
      <pc:sldChg chg="add">
        <pc:chgData name="Willigen, R.F. van der (Rob)" userId="b43bdd62-7b82-48e9-86cd-c7c10e260c14" providerId="ADAL" clId="{94652CF1-E8BA-4328-AC11-CE7D71F09FCA}" dt="2023-06-05T20:01:21.644" v="13"/>
        <pc:sldMkLst>
          <pc:docMk/>
          <pc:sldMk cId="599922303" sldId="1910"/>
        </pc:sldMkLst>
      </pc:sldChg>
      <pc:sldChg chg="add">
        <pc:chgData name="Willigen, R.F. van der (Rob)" userId="b43bdd62-7b82-48e9-86cd-c7c10e260c14" providerId="ADAL" clId="{94652CF1-E8BA-4328-AC11-CE7D71F09FCA}" dt="2023-06-05T20:01:21.644" v="13"/>
        <pc:sldMkLst>
          <pc:docMk/>
          <pc:sldMk cId="1035005200" sldId="1911"/>
        </pc:sldMkLst>
      </pc:sldChg>
      <pc:sldChg chg="add">
        <pc:chgData name="Willigen, R.F. van der (Rob)" userId="b43bdd62-7b82-48e9-86cd-c7c10e260c14" providerId="ADAL" clId="{94652CF1-E8BA-4328-AC11-CE7D71F09FCA}" dt="2023-06-05T20:01:21.644" v="13"/>
        <pc:sldMkLst>
          <pc:docMk/>
          <pc:sldMk cId="739956028" sldId="1912"/>
        </pc:sldMkLst>
      </pc:sldChg>
      <pc:sldChg chg="add">
        <pc:chgData name="Willigen, R.F. van der (Rob)" userId="b43bdd62-7b82-48e9-86cd-c7c10e260c14" providerId="ADAL" clId="{94652CF1-E8BA-4328-AC11-CE7D71F09FCA}" dt="2023-06-05T20:01:21.644" v="13"/>
        <pc:sldMkLst>
          <pc:docMk/>
          <pc:sldMk cId="3597975272" sldId="1913"/>
        </pc:sldMkLst>
      </pc:sldChg>
      <pc:sldChg chg="add">
        <pc:chgData name="Willigen, R.F. van der (Rob)" userId="b43bdd62-7b82-48e9-86cd-c7c10e260c14" providerId="ADAL" clId="{94652CF1-E8BA-4328-AC11-CE7D71F09FCA}" dt="2023-06-05T20:01:21.644" v="13"/>
        <pc:sldMkLst>
          <pc:docMk/>
          <pc:sldMk cId="2910613373" sldId="1914"/>
        </pc:sldMkLst>
      </pc:sldChg>
      <pc:sldChg chg="add">
        <pc:chgData name="Willigen, R.F. van der (Rob)" userId="b43bdd62-7b82-48e9-86cd-c7c10e260c14" providerId="ADAL" clId="{94652CF1-E8BA-4328-AC11-CE7D71F09FCA}" dt="2023-06-05T20:01:21.644" v="13"/>
        <pc:sldMkLst>
          <pc:docMk/>
          <pc:sldMk cId="3405099017" sldId="1915"/>
        </pc:sldMkLst>
      </pc:sldChg>
      <pc:sldChg chg="add">
        <pc:chgData name="Willigen, R.F. van der (Rob)" userId="b43bdd62-7b82-48e9-86cd-c7c10e260c14" providerId="ADAL" clId="{94652CF1-E8BA-4328-AC11-CE7D71F09FCA}" dt="2023-06-05T20:01:21.644" v="13"/>
        <pc:sldMkLst>
          <pc:docMk/>
          <pc:sldMk cId="1268587868" sldId="1916"/>
        </pc:sldMkLst>
      </pc:sldChg>
      <pc:sldChg chg="add">
        <pc:chgData name="Willigen, R.F. van der (Rob)" userId="b43bdd62-7b82-48e9-86cd-c7c10e260c14" providerId="ADAL" clId="{94652CF1-E8BA-4328-AC11-CE7D71F09FCA}" dt="2023-06-05T20:01:21.644" v="13"/>
        <pc:sldMkLst>
          <pc:docMk/>
          <pc:sldMk cId="351465107" sldId="1917"/>
        </pc:sldMkLst>
      </pc:sldChg>
      <pc:sldChg chg="add">
        <pc:chgData name="Willigen, R.F. van der (Rob)" userId="b43bdd62-7b82-48e9-86cd-c7c10e260c14" providerId="ADAL" clId="{94652CF1-E8BA-4328-AC11-CE7D71F09FCA}" dt="2023-06-05T20:01:21.644" v="13"/>
        <pc:sldMkLst>
          <pc:docMk/>
          <pc:sldMk cId="424001269" sldId="1918"/>
        </pc:sldMkLst>
      </pc:sldChg>
      <pc:sldChg chg="add">
        <pc:chgData name="Willigen, R.F. van der (Rob)" userId="b43bdd62-7b82-48e9-86cd-c7c10e260c14" providerId="ADAL" clId="{94652CF1-E8BA-4328-AC11-CE7D71F09FCA}" dt="2023-06-05T20:01:21.644" v="13"/>
        <pc:sldMkLst>
          <pc:docMk/>
          <pc:sldMk cId="3981538841" sldId="1919"/>
        </pc:sldMkLst>
      </pc:sldChg>
      <pc:sldChg chg="add">
        <pc:chgData name="Willigen, R.F. van der (Rob)" userId="b43bdd62-7b82-48e9-86cd-c7c10e260c14" providerId="ADAL" clId="{94652CF1-E8BA-4328-AC11-CE7D71F09FCA}" dt="2023-06-05T20:01:21.644" v="13"/>
        <pc:sldMkLst>
          <pc:docMk/>
          <pc:sldMk cId="3691354258" sldId="1920"/>
        </pc:sldMkLst>
      </pc:sldChg>
      <pc:sldChg chg="add">
        <pc:chgData name="Willigen, R.F. van der (Rob)" userId="b43bdd62-7b82-48e9-86cd-c7c10e260c14" providerId="ADAL" clId="{94652CF1-E8BA-4328-AC11-CE7D71F09FCA}" dt="2023-06-05T20:01:21.644" v="13"/>
        <pc:sldMkLst>
          <pc:docMk/>
          <pc:sldMk cId="711703970" sldId="1922"/>
        </pc:sldMkLst>
      </pc:sldChg>
      <pc:sldChg chg="add">
        <pc:chgData name="Willigen, R.F. van der (Rob)" userId="b43bdd62-7b82-48e9-86cd-c7c10e260c14" providerId="ADAL" clId="{94652CF1-E8BA-4328-AC11-CE7D71F09FCA}" dt="2023-06-05T20:01:21.644" v="13"/>
        <pc:sldMkLst>
          <pc:docMk/>
          <pc:sldMk cId="2104283748" sldId="1924"/>
        </pc:sldMkLst>
      </pc:sldChg>
      <pc:sldChg chg="modSp add mod">
        <pc:chgData name="Willigen, R.F. van der (Rob)" userId="b43bdd62-7b82-48e9-86cd-c7c10e260c14" providerId="ADAL" clId="{94652CF1-E8BA-4328-AC11-CE7D71F09FCA}" dt="2023-06-05T20:01:41.814" v="22" actId="207"/>
        <pc:sldMkLst>
          <pc:docMk/>
          <pc:sldMk cId="1565320565" sldId="1925"/>
        </pc:sldMkLst>
        <pc:spChg chg="mod">
          <ac:chgData name="Willigen, R.F. van der (Rob)" userId="b43bdd62-7b82-48e9-86cd-c7c10e260c14" providerId="ADAL" clId="{94652CF1-E8BA-4328-AC11-CE7D71F09FCA}" dt="2023-06-05T20:01:41.814" v="22" actId="207"/>
          <ac:spMkLst>
            <pc:docMk/>
            <pc:sldMk cId="1565320565" sldId="1925"/>
            <ac:spMk id="4" creationId="{CB76CF53-6AA2-FB11-61CE-E233AE3FF3A4}"/>
          </ac:spMkLst>
        </pc:spChg>
      </pc:sldChg>
      <pc:sldChg chg="add">
        <pc:chgData name="Willigen, R.F. van der (Rob)" userId="b43bdd62-7b82-48e9-86cd-c7c10e260c14" providerId="ADAL" clId="{94652CF1-E8BA-4328-AC11-CE7D71F09FCA}" dt="2023-06-05T20:01:21.644" v="13"/>
        <pc:sldMkLst>
          <pc:docMk/>
          <pc:sldMk cId="2632371200" sldId="1926"/>
        </pc:sldMkLst>
      </pc:sldChg>
      <pc:sldChg chg="add">
        <pc:chgData name="Willigen, R.F. van der (Rob)" userId="b43bdd62-7b82-48e9-86cd-c7c10e260c14" providerId="ADAL" clId="{94652CF1-E8BA-4328-AC11-CE7D71F09FCA}" dt="2023-06-05T20:01:21.644" v="13"/>
        <pc:sldMkLst>
          <pc:docMk/>
          <pc:sldMk cId="64506238" sldId="1927"/>
        </pc:sldMkLst>
      </pc:sldChg>
      <pc:sldChg chg="add">
        <pc:chgData name="Willigen, R.F. van der (Rob)" userId="b43bdd62-7b82-48e9-86cd-c7c10e260c14" providerId="ADAL" clId="{94652CF1-E8BA-4328-AC11-CE7D71F09FCA}" dt="2023-06-05T20:01:21.644" v="13"/>
        <pc:sldMkLst>
          <pc:docMk/>
          <pc:sldMk cId="772927971" sldId="1928"/>
        </pc:sldMkLst>
      </pc:sldChg>
      <pc:sldChg chg="add">
        <pc:chgData name="Willigen, R.F. van der (Rob)" userId="b43bdd62-7b82-48e9-86cd-c7c10e260c14" providerId="ADAL" clId="{94652CF1-E8BA-4328-AC11-CE7D71F09FCA}" dt="2023-06-05T20:01:21.644" v="13"/>
        <pc:sldMkLst>
          <pc:docMk/>
          <pc:sldMk cId="2542261876" sldId="1929"/>
        </pc:sldMkLst>
      </pc:sldChg>
      <pc:sldChg chg="add">
        <pc:chgData name="Willigen, R.F. van der (Rob)" userId="b43bdd62-7b82-48e9-86cd-c7c10e260c14" providerId="ADAL" clId="{94652CF1-E8BA-4328-AC11-CE7D71F09FCA}" dt="2023-06-05T20:01:21.644" v="13"/>
        <pc:sldMkLst>
          <pc:docMk/>
          <pc:sldMk cId="0" sldId="1930"/>
        </pc:sldMkLst>
      </pc:sldChg>
      <pc:sldChg chg="add">
        <pc:chgData name="Willigen, R.F. van der (Rob)" userId="b43bdd62-7b82-48e9-86cd-c7c10e260c14" providerId="ADAL" clId="{94652CF1-E8BA-4328-AC11-CE7D71F09FCA}" dt="2023-06-05T20:01:21.644" v="13"/>
        <pc:sldMkLst>
          <pc:docMk/>
          <pc:sldMk cId="474117114" sldId="1931"/>
        </pc:sldMkLst>
      </pc:sldChg>
      <pc:sldChg chg="add">
        <pc:chgData name="Willigen, R.F. van der (Rob)" userId="b43bdd62-7b82-48e9-86cd-c7c10e260c14" providerId="ADAL" clId="{94652CF1-E8BA-4328-AC11-CE7D71F09FCA}" dt="2023-06-05T20:01:21.644" v="13"/>
        <pc:sldMkLst>
          <pc:docMk/>
          <pc:sldMk cId="1666172265" sldId="1932"/>
        </pc:sldMkLst>
      </pc:sldChg>
      <pc:sldMasterChg chg="addSldLayout delSldLayout">
        <pc:chgData name="Willigen, R.F. van der (Rob)" userId="b43bdd62-7b82-48e9-86cd-c7c10e260c14" providerId="ADAL" clId="{94652CF1-E8BA-4328-AC11-CE7D71F09FCA}" dt="2023-06-05T20:01:04.251" v="12" actId="47"/>
        <pc:sldMasterMkLst>
          <pc:docMk/>
          <pc:sldMasterMk cId="218010850" sldId="2147483648"/>
        </pc:sldMasterMkLst>
        <pc:sldLayoutChg chg="add del">
          <pc:chgData name="Willigen, R.F. van der (Rob)" userId="b43bdd62-7b82-48e9-86cd-c7c10e260c14" providerId="ADAL" clId="{94652CF1-E8BA-4328-AC11-CE7D71F09FCA}" dt="2023-06-05T20:01:04.251" v="12" actId="47"/>
          <pc:sldLayoutMkLst>
            <pc:docMk/>
            <pc:sldMasterMk cId="218010850" sldId="2147483648"/>
            <pc:sldLayoutMk cId="2869714427" sldId="2147483651"/>
          </pc:sldLayoutMkLst>
        </pc:sldLayoutChg>
        <pc:sldLayoutChg chg="add del">
          <pc:chgData name="Willigen, R.F. van der (Rob)" userId="b43bdd62-7b82-48e9-86cd-c7c10e260c14" providerId="ADAL" clId="{94652CF1-E8BA-4328-AC11-CE7D71F09FCA}" dt="2023-06-05T20:01:04.251" v="12" actId="47"/>
          <pc:sldLayoutMkLst>
            <pc:docMk/>
            <pc:sldMasterMk cId="218010850" sldId="2147483648"/>
            <pc:sldLayoutMk cId="1662125456" sldId="2147483652"/>
          </pc:sldLayoutMkLst>
        </pc:sldLayoutChg>
        <pc:sldLayoutChg chg="add del">
          <pc:chgData name="Willigen, R.F. van der (Rob)" userId="b43bdd62-7b82-48e9-86cd-c7c10e260c14" providerId="ADAL" clId="{94652CF1-E8BA-4328-AC11-CE7D71F09FCA}" dt="2023-06-05T20:01:04.251" v="12" actId="47"/>
          <pc:sldLayoutMkLst>
            <pc:docMk/>
            <pc:sldMasterMk cId="218010850" sldId="2147483648"/>
            <pc:sldLayoutMk cId="460598293" sldId="2147483653"/>
          </pc:sldLayoutMkLst>
        </pc:sldLayoutChg>
        <pc:sldLayoutChg chg="add del">
          <pc:chgData name="Willigen, R.F. van der (Rob)" userId="b43bdd62-7b82-48e9-86cd-c7c10e260c14" providerId="ADAL" clId="{94652CF1-E8BA-4328-AC11-CE7D71F09FCA}" dt="2023-06-05T20:00:38.483" v="11" actId="47"/>
          <pc:sldLayoutMkLst>
            <pc:docMk/>
            <pc:sldMasterMk cId="218010850" sldId="2147483648"/>
            <pc:sldLayoutMk cId="1229362669" sldId="2147483654"/>
          </pc:sldLayoutMkLst>
        </pc:sldLayoutChg>
        <pc:sldLayoutChg chg="add del">
          <pc:chgData name="Willigen, R.F. van der (Rob)" userId="b43bdd62-7b82-48e9-86cd-c7c10e260c14" providerId="ADAL" clId="{94652CF1-E8BA-4328-AC11-CE7D71F09FCA}" dt="2023-06-05T20:00:38.483" v="11" actId="47"/>
          <pc:sldLayoutMkLst>
            <pc:docMk/>
            <pc:sldMasterMk cId="218010850" sldId="2147483648"/>
            <pc:sldLayoutMk cId="4185880944" sldId="2147483655"/>
          </pc:sldLayoutMkLst>
        </pc:sldLayoutChg>
        <pc:sldLayoutChg chg="del">
          <pc:chgData name="Willigen, R.F. van der (Rob)" userId="b43bdd62-7b82-48e9-86cd-c7c10e260c14" providerId="ADAL" clId="{94652CF1-E8BA-4328-AC11-CE7D71F09FCA}" dt="2023-06-05T19:58:27.277" v="9" actId="47"/>
          <pc:sldLayoutMkLst>
            <pc:docMk/>
            <pc:sldMasterMk cId="218010850" sldId="2147483648"/>
            <pc:sldLayoutMk cId="1600823602" sldId="2147483656"/>
          </pc:sldLayoutMkLst>
        </pc:sldLayoutChg>
      </pc:sldMasterChg>
    </pc:docChg>
  </pc:docChgLst>
  <pc:docChgLst>
    <pc:chgData name="Willigen, R.F. van der (Rob)" userId="b43bdd62-7b82-48e9-86cd-c7c10e260c14" providerId="ADAL" clId="{78BFF3AD-78D2-44B0-AFA7-E5F642B12C05}"/>
    <pc:docChg chg="undo custSel addSld delSld modSld sldOrd">
      <pc:chgData name="Willigen, R.F. van der (Rob)" userId="b43bdd62-7b82-48e9-86cd-c7c10e260c14" providerId="ADAL" clId="{78BFF3AD-78D2-44B0-AFA7-E5F642B12C05}" dt="2023-06-19T17:03:30.185" v="2861"/>
      <pc:docMkLst>
        <pc:docMk/>
      </pc:docMkLst>
      <pc:sldChg chg="ord">
        <pc:chgData name="Willigen, R.F. van der (Rob)" userId="b43bdd62-7b82-48e9-86cd-c7c10e260c14" providerId="ADAL" clId="{78BFF3AD-78D2-44B0-AFA7-E5F642B12C05}" dt="2023-06-19T15:20:30.079" v="2141"/>
        <pc:sldMkLst>
          <pc:docMk/>
          <pc:sldMk cId="0" sldId="257"/>
        </pc:sldMkLst>
      </pc:sldChg>
      <pc:sldChg chg="modSp mod">
        <pc:chgData name="Willigen, R.F. van der (Rob)" userId="b43bdd62-7b82-48e9-86cd-c7c10e260c14" providerId="ADAL" clId="{78BFF3AD-78D2-44B0-AFA7-E5F642B12C05}" dt="2023-06-19T15:14:43.520" v="2092" actId="1076"/>
        <pc:sldMkLst>
          <pc:docMk/>
          <pc:sldMk cId="0" sldId="263"/>
        </pc:sldMkLst>
        <pc:spChg chg="mod">
          <ac:chgData name="Willigen, R.F. van der (Rob)" userId="b43bdd62-7b82-48e9-86cd-c7c10e260c14" providerId="ADAL" clId="{78BFF3AD-78D2-44B0-AFA7-E5F642B12C05}" dt="2023-06-19T15:14:43.520" v="2092" actId="1076"/>
          <ac:spMkLst>
            <pc:docMk/>
            <pc:sldMk cId="0" sldId="263"/>
            <ac:spMk id="2" creationId="{00000000-0000-0000-0000-000000000000}"/>
          </ac:spMkLst>
        </pc:spChg>
        <pc:spChg chg="mod">
          <ac:chgData name="Willigen, R.F. van der (Rob)" userId="b43bdd62-7b82-48e9-86cd-c7c10e260c14" providerId="ADAL" clId="{78BFF3AD-78D2-44B0-AFA7-E5F642B12C05}" dt="2023-06-19T15:14:38.256" v="2091" actId="1076"/>
          <ac:spMkLst>
            <pc:docMk/>
            <pc:sldMk cId="0" sldId="263"/>
            <ac:spMk id="3" creationId="{00000000-0000-0000-0000-000000000000}"/>
          </ac:spMkLst>
        </pc:spChg>
        <pc:spChg chg="mod">
          <ac:chgData name="Willigen, R.F. van der (Rob)" userId="b43bdd62-7b82-48e9-86cd-c7c10e260c14" providerId="ADAL" clId="{78BFF3AD-78D2-44B0-AFA7-E5F642B12C05}" dt="2023-06-19T15:14:38.256" v="2091" actId="1076"/>
          <ac:spMkLst>
            <pc:docMk/>
            <pc:sldMk cId="0" sldId="263"/>
            <ac:spMk id="8" creationId="{00000000-0000-0000-0000-000000000000}"/>
          </ac:spMkLst>
        </pc:spChg>
        <pc:spChg chg="mod">
          <ac:chgData name="Willigen, R.F. van der (Rob)" userId="b43bdd62-7b82-48e9-86cd-c7c10e260c14" providerId="ADAL" clId="{78BFF3AD-78D2-44B0-AFA7-E5F642B12C05}" dt="2023-06-19T15:14:38.256" v="2091" actId="1076"/>
          <ac:spMkLst>
            <pc:docMk/>
            <pc:sldMk cId="0" sldId="263"/>
            <ac:spMk id="9" creationId="{00000000-0000-0000-0000-000000000000}"/>
          </ac:spMkLst>
        </pc:spChg>
        <pc:grpChg chg="mod">
          <ac:chgData name="Willigen, R.F. van der (Rob)" userId="b43bdd62-7b82-48e9-86cd-c7c10e260c14" providerId="ADAL" clId="{78BFF3AD-78D2-44B0-AFA7-E5F642B12C05}" dt="2023-06-19T15:14:38.256" v="2091" actId="1076"/>
          <ac:grpSpMkLst>
            <pc:docMk/>
            <pc:sldMk cId="0" sldId="263"/>
            <ac:grpSpMk id="4" creationId="{00000000-0000-0000-0000-000000000000}"/>
          </ac:grpSpMkLst>
        </pc:grpChg>
        <pc:grpChg chg="mod">
          <ac:chgData name="Willigen, R.F. van der (Rob)" userId="b43bdd62-7b82-48e9-86cd-c7c10e260c14" providerId="ADAL" clId="{78BFF3AD-78D2-44B0-AFA7-E5F642B12C05}" dt="2023-06-19T15:14:38.256" v="2091" actId="1076"/>
          <ac:grpSpMkLst>
            <pc:docMk/>
            <pc:sldMk cId="0" sldId="263"/>
            <ac:grpSpMk id="10" creationId="{00000000-0000-0000-0000-000000000000}"/>
          </ac:grpSpMkLst>
        </pc:grpChg>
      </pc:sldChg>
      <pc:sldChg chg="del">
        <pc:chgData name="Willigen, R.F. van der (Rob)" userId="b43bdd62-7b82-48e9-86cd-c7c10e260c14" providerId="ADAL" clId="{78BFF3AD-78D2-44B0-AFA7-E5F642B12C05}" dt="2023-06-19T10:22:33.852" v="645" actId="47"/>
        <pc:sldMkLst>
          <pc:docMk/>
          <pc:sldMk cId="0" sldId="273"/>
        </pc:sldMkLst>
      </pc:sldChg>
      <pc:sldChg chg="modSp mod">
        <pc:chgData name="Willigen, R.F. van der (Rob)" userId="b43bdd62-7b82-48e9-86cd-c7c10e260c14" providerId="ADAL" clId="{78BFF3AD-78D2-44B0-AFA7-E5F642B12C05}" dt="2023-06-19T15:13:28.309" v="2089" actId="207"/>
        <pc:sldMkLst>
          <pc:docMk/>
          <pc:sldMk cId="80034838" sldId="317"/>
        </pc:sldMkLst>
        <pc:spChg chg="mod">
          <ac:chgData name="Willigen, R.F. van der (Rob)" userId="b43bdd62-7b82-48e9-86cd-c7c10e260c14" providerId="ADAL" clId="{78BFF3AD-78D2-44B0-AFA7-E5F642B12C05}" dt="2023-06-19T15:13:28.309" v="2089" actId="207"/>
          <ac:spMkLst>
            <pc:docMk/>
            <pc:sldMk cId="80034838" sldId="317"/>
            <ac:spMk id="2" creationId="{00000000-0000-0000-0000-000000000000}"/>
          </ac:spMkLst>
        </pc:spChg>
      </pc:sldChg>
      <pc:sldChg chg="ord">
        <pc:chgData name="Willigen, R.F. van der (Rob)" userId="b43bdd62-7b82-48e9-86cd-c7c10e260c14" providerId="ADAL" clId="{78BFF3AD-78D2-44B0-AFA7-E5F642B12C05}" dt="2023-06-19T15:15:47.237" v="2095"/>
        <pc:sldMkLst>
          <pc:docMk/>
          <pc:sldMk cId="964767604" sldId="320"/>
        </pc:sldMkLst>
      </pc:sldChg>
      <pc:sldChg chg="del">
        <pc:chgData name="Willigen, R.F. van der (Rob)" userId="b43bdd62-7b82-48e9-86cd-c7c10e260c14" providerId="ADAL" clId="{78BFF3AD-78D2-44B0-AFA7-E5F642B12C05}" dt="2023-06-19T10:23:20.513" v="647" actId="47"/>
        <pc:sldMkLst>
          <pc:docMk/>
          <pc:sldMk cId="2333422211" sldId="331"/>
        </pc:sldMkLst>
      </pc:sldChg>
      <pc:sldChg chg="del">
        <pc:chgData name="Willigen, R.F. van der (Rob)" userId="b43bdd62-7b82-48e9-86cd-c7c10e260c14" providerId="ADAL" clId="{78BFF3AD-78D2-44B0-AFA7-E5F642B12C05}" dt="2023-06-19T10:22:43.185" v="646" actId="47"/>
        <pc:sldMkLst>
          <pc:docMk/>
          <pc:sldMk cId="3896798900" sldId="332"/>
        </pc:sldMkLst>
      </pc:sldChg>
      <pc:sldChg chg="del">
        <pc:chgData name="Willigen, R.F. van der (Rob)" userId="b43bdd62-7b82-48e9-86cd-c7c10e260c14" providerId="ADAL" clId="{78BFF3AD-78D2-44B0-AFA7-E5F642B12C05}" dt="2023-06-19T10:22:33.852" v="645" actId="47"/>
        <pc:sldMkLst>
          <pc:docMk/>
          <pc:sldMk cId="10166007" sldId="333"/>
        </pc:sldMkLst>
      </pc:sldChg>
      <pc:sldChg chg="del">
        <pc:chgData name="Willigen, R.F. van der (Rob)" userId="b43bdd62-7b82-48e9-86cd-c7c10e260c14" providerId="ADAL" clId="{78BFF3AD-78D2-44B0-AFA7-E5F642B12C05}" dt="2023-06-19T10:22:33.852" v="645" actId="47"/>
        <pc:sldMkLst>
          <pc:docMk/>
          <pc:sldMk cId="4168243155" sldId="335"/>
        </pc:sldMkLst>
      </pc:sldChg>
      <pc:sldChg chg="del">
        <pc:chgData name="Willigen, R.F. van der (Rob)" userId="b43bdd62-7b82-48e9-86cd-c7c10e260c14" providerId="ADAL" clId="{78BFF3AD-78D2-44B0-AFA7-E5F642B12C05}" dt="2023-06-19T10:22:33.852" v="645" actId="47"/>
        <pc:sldMkLst>
          <pc:docMk/>
          <pc:sldMk cId="2589302534" sldId="336"/>
        </pc:sldMkLst>
      </pc:sldChg>
      <pc:sldChg chg="del">
        <pc:chgData name="Willigen, R.F. van der (Rob)" userId="b43bdd62-7b82-48e9-86cd-c7c10e260c14" providerId="ADAL" clId="{78BFF3AD-78D2-44B0-AFA7-E5F642B12C05}" dt="2023-06-19T10:22:33.852" v="645" actId="47"/>
        <pc:sldMkLst>
          <pc:docMk/>
          <pc:sldMk cId="2905509297" sldId="337"/>
        </pc:sldMkLst>
      </pc:sldChg>
      <pc:sldChg chg="del">
        <pc:chgData name="Willigen, R.F. van der (Rob)" userId="b43bdd62-7b82-48e9-86cd-c7c10e260c14" providerId="ADAL" clId="{78BFF3AD-78D2-44B0-AFA7-E5F642B12C05}" dt="2023-06-19T15:10:29.172" v="2012" actId="47"/>
        <pc:sldMkLst>
          <pc:docMk/>
          <pc:sldMk cId="207833079" sldId="338"/>
        </pc:sldMkLst>
      </pc:sldChg>
      <pc:sldChg chg="del">
        <pc:chgData name="Willigen, R.F. van der (Rob)" userId="b43bdd62-7b82-48e9-86cd-c7c10e260c14" providerId="ADAL" clId="{78BFF3AD-78D2-44B0-AFA7-E5F642B12C05}" dt="2023-06-19T10:22:33.852" v="645" actId="47"/>
        <pc:sldMkLst>
          <pc:docMk/>
          <pc:sldMk cId="688452288" sldId="341"/>
        </pc:sldMkLst>
      </pc:sldChg>
      <pc:sldChg chg="del">
        <pc:chgData name="Willigen, R.F. van der (Rob)" userId="b43bdd62-7b82-48e9-86cd-c7c10e260c14" providerId="ADAL" clId="{78BFF3AD-78D2-44B0-AFA7-E5F642B12C05}" dt="2023-06-19T15:10:29.172" v="2012" actId="47"/>
        <pc:sldMkLst>
          <pc:docMk/>
          <pc:sldMk cId="2688798273" sldId="343"/>
        </pc:sldMkLst>
      </pc:sldChg>
      <pc:sldChg chg="del">
        <pc:chgData name="Willigen, R.F. van der (Rob)" userId="b43bdd62-7b82-48e9-86cd-c7c10e260c14" providerId="ADAL" clId="{78BFF3AD-78D2-44B0-AFA7-E5F642B12C05}" dt="2023-06-19T10:22:33.852" v="645" actId="47"/>
        <pc:sldMkLst>
          <pc:docMk/>
          <pc:sldMk cId="1019299220" sldId="344"/>
        </pc:sldMkLst>
      </pc:sldChg>
      <pc:sldChg chg="modSp mod ord">
        <pc:chgData name="Willigen, R.F. van der (Rob)" userId="b43bdd62-7b82-48e9-86cd-c7c10e260c14" providerId="ADAL" clId="{78BFF3AD-78D2-44B0-AFA7-E5F642B12C05}" dt="2023-06-19T15:12:33.844" v="2070"/>
        <pc:sldMkLst>
          <pc:docMk/>
          <pc:sldMk cId="0" sldId="345"/>
        </pc:sldMkLst>
        <pc:spChg chg="mod">
          <ac:chgData name="Willigen, R.F. van der (Rob)" userId="b43bdd62-7b82-48e9-86cd-c7c10e260c14" providerId="ADAL" clId="{78BFF3AD-78D2-44B0-AFA7-E5F642B12C05}" dt="2023-06-19T15:11:04.369" v="2038" actId="1076"/>
          <ac:spMkLst>
            <pc:docMk/>
            <pc:sldMk cId="0" sldId="345"/>
            <ac:spMk id="21" creationId="{37CD5782-583E-7978-8C58-34E9F07D0741}"/>
          </ac:spMkLst>
        </pc:spChg>
      </pc:sldChg>
      <pc:sldChg chg="del">
        <pc:chgData name="Willigen, R.F. van der (Rob)" userId="b43bdd62-7b82-48e9-86cd-c7c10e260c14" providerId="ADAL" clId="{78BFF3AD-78D2-44B0-AFA7-E5F642B12C05}" dt="2023-06-19T15:10:29.172" v="2012" actId="47"/>
        <pc:sldMkLst>
          <pc:docMk/>
          <pc:sldMk cId="2468372520" sldId="1559"/>
        </pc:sldMkLst>
      </pc:sldChg>
      <pc:sldChg chg="del">
        <pc:chgData name="Willigen, R.F. van der (Rob)" userId="b43bdd62-7b82-48e9-86cd-c7c10e260c14" providerId="ADAL" clId="{78BFF3AD-78D2-44B0-AFA7-E5F642B12C05}" dt="2023-06-19T10:22:33.852" v="645" actId="47"/>
        <pc:sldMkLst>
          <pc:docMk/>
          <pc:sldMk cId="2051879349" sldId="1569"/>
        </pc:sldMkLst>
      </pc:sldChg>
      <pc:sldChg chg="del">
        <pc:chgData name="Willigen, R.F. van der (Rob)" userId="b43bdd62-7b82-48e9-86cd-c7c10e260c14" providerId="ADAL" clId="{78BFF3AD-78D2-44B0-AFA7-E5F642B12C05}" dt="2023-06-19T10:22:33.852" v="645" actId="47"/>
        <pc:sldMkLst>
          <pc:docMk/>
          <pc:sldMk cId="341699425" sldId="1575"/>
        </pc:sldMkLst>
      </pc:sldChg>
      <pc:sldChg chg="del">
        <pc:chgData name="Willigen, R.F. van der (Rob)" userId="b43bdd62-7b82-48e9-86cd-c7c10e260c14" providerId="ADAL" clId="{78BFF3AD-78D2-44B0-AFA7-E5F642B12C05}" dt="2023-06-19T10:22:33.852" v="645" actId="47"/>
        <pc:sldMkLst>
          <pc:docMk/>
          <pc:sldMk cId="2544793323" sldId="1681"/>
        </pc:sldMkLst>
      </pc:sldChg>
      <pc:sldChg chg="del">
        <pc:chgData name="Willigen, R.F. van der (Rob)" userId="b43bdd62-7b82-48e9-86cd-c7c10e260c14" providerId="ADAL" clId="{78BFF3AD-78D2-44B0-AFA7-E5F642B12C05}" dt="2023-06-19T10:22:33.852" v="645" actId="47"/>
        <pc:sldMkLst>
          <pc:docMk/>
          <pc:sldMk cId="1177767567" sldId="1696"/>
        </pc:sldMkLst>
      </pc:sldChg>
      <pc:sldChg chg="del">
        <pc:chgData name="Willigen, R.F. van der (Rob)" userId="b43bdd62-7b82-48e9-86cd-c7c10e260c14" providerId="ADAL" clId="{78BFF3AD-78D2-44B0-AFA7-E5F642B12C05}" dt="2023-06-19T15:10:29.172" v="2012" actId="47"/>
        <pc:sldMkLst>
          <pc:docMk/>
          <pc:sldMk cId="3664189876" sldId="1755"/>
        </pc:sldMkLst>
      </pc:sldChg>
      <pc:sldChg chg="del">
        <pc:chgData name="Willigen, R.F. van der (Rob)" userId="b43bdd62-7b82-48e9-86cd-c7c10e260c14" providerId="ADAL" clId="{78BFF3AD-78D2-44B0-AFA7-E5F642B12C05}" dt="2023-06-19T10:22:33.852" v="645" actId="47"/>
        <pc:sldMkLst>
          <pc:docMk/>
          <pc:sldMk cId="2091609229" sldId="1756"/>
        </pc:sldMkLst>
      </pc:sldChg>
      <pc:sldChg chg="del">
        <pc:chgData name="Willigen, R.F. van der (Rob)" userId="b43bdd62-7b82-48e9-86cd-c7c10e260c14" providerId="ADAL" clId="{78BFF3AD-78D2-44B0-AFA7-E5F642B12C05}" dt="2023-06-19T10:22:33.852" v="645" actId="47"/>
        <pc:sldMkLst>
          <pc:docMk/>
          <pc:sldMk cId="1850199346" sldId="1762"/>
        </pc:sldMkLst>
      </pc:sldChg>
      <pc:sldChg chg="del">
        <pc:chgData name="Willigen, R.F. van der (Rob)" userId="b43bdd62-7b82-48e9-86cd-c7c10e260c14" providerId="ADAL" clId="{78BFF3AD-78D2-44B0-AFA7-E5F642B12C05}" dt="2023-06-19T10:22:33.852" v="645" actId="47"/>
        <pc:sldMkLst>
          <pc:docMk/>
          <pc:sldMk cId="1323847348" sldId="1765"/>
        </pc:sldMkLst>
      </pc:sldChg>
      <pc:sldChg chg="del">
        <pc:chgData name="Willigen, R.F. van der (Rob)" userId="b43bdd62-7b82-48e9-86cd-c7c10e260c14" providerId="ADAL" clId="{78BFF3AD-78D2-44B0-AFA7-E5F642B12C05}" dt="2023-06-19T10:22:33.852" v="645" actId="47"/>
        <pc:sldMkLst>
          <pc:docMk/>
          <pc:sldMk cId="1325821896" sldId="1766"/>
        </pc:sldMkLst>
      </pc:sldChg>
      <pc:sldChg chg="del">
        <pc:chgData name="Willigen, R.F. van der (Rob)" userId="b43bdd62-7b82-48e9-86cd-c7c10e260c14" providerId="ADAL" clId="{78BFF3AD-78D2-44B0-AFA7-E5F642B12C05}" dt="2023-06-19T10:23:22.202" v="648" actId="47"/>
        <pc:sldMkLst>
          <pc:docMk/>
          <pc:sldMk cId="3504408622" sldId="1774"/>
        </pc:sldMkLst>
      </pc:sldChg>
      <pc:sldChg chg="del ord">
        <pc:chgData name="Willigen, R.F. van der (Rob)" userId="b43bdd62-7b82-48e9-86cd-c7c10e260c14" providerId="ADAL" clId="{78BFF3AD-78D2-44B0-AFA7-E5F642B12C05}" dt="2023-06-19T15:19:35.410" v="2137" actId="47"/>
        <pc:sldMkLst>
          <pc:docMk/>
          <pc:sldMk cId="1468568398" sldId="1776"/>
        </pc:sldMkLst>
      </pc:sldChg>
      <pc:sldChg chg="del">
        <pc:chgData name="Willigen, R.F. van der (Rob)" userId="b43bdd62-7b82-48e9-86cd-c7c10e260c14" providerId="ADAL" clId="{78BFF3AD-78D2-44B0-AFA7-E5F642B12C05}" dt="2023-06-19T10:22:43.185" v="646" actId="47"/>
        <pc:sldMkLst>
          <pc:docMk/>
          <pc:sldMk cId="3359085176" sldId="1781"/>
        </pc:sldMkLst>
      </pc:sldChg>
      <pc:sldChg chg="del">
        <pc:chgData name="Willigen, R.F. van der (Rob)" userId="b43bdd62-7b82-48e9-86cd-c7c10e260c14" providerId="ADAL" clId="{78BFF3AD-78D2-44B0-AFA7-E5F642B12C05}" dt="2023-06-19T10:22:43.185" v="646" actId="47"/>
        <pc:sldMkLst>
          <pc:docMk/>
          <pc:sldMk cId="2596999988" sldId="1782"/>
        </pc:sldMkLst>
      </pc:sldChg>
      <pc:sldChg chg="delSp modSp mod ord">
        <pc:chgData name="Willigen, R.F. van der (Rob)" userId="b43bdd62-7b82-48e9-86cd-c7c10e260c14" providerId="ADAL" clId="{78BFF3AD-78D2-44B0-AFA7-E5F642B12C05}" dt="2023-06-19T15:18:43.080" v="2136" actId="14100"/>
        <pc:sldMkLst>
          <pc:docMk/>
          <pc:sldMk cId="1001923888" sldId="1802"/>
        </pc:sldMkLst>
        <pc:spChg chg="mod">
          <ac:chgData name="Willigen, R.F. van der (Rob)" userId="b43bdd62-7b82-48e9-86cd-c7c10e260c14" providerId="ADAL" clId="{78BFF3AD-78D2-44B0-AFA7-E5F642B12C05}" dt="2023-06-19T15:18:43.080" v="2136" actId="14100"/>
          <ac:spMkLst>
            <pc:docMk/>
            <pc:sldMk cId="1001923888" sldId="1802"/>
            <ac:spMk id="2" creationId="{00000000-0000-0000-0000-000000000000}"/>
          </ac:spMkLst>
        </pc:spChg>
        <pc:spChg chg="del mod">
          <ac:chgData name="Willigen, R.F. van der (Rob)" userId="b43bdd62-7b82-48e9-86cd-c7c10e260c14" providerId="ADAL" clId="{78BFF3AD-78D2-44B0-AFA7-E5F642B12C05}" dt="2023-06-19T15:17:50.647" v="2101" actId="478"/>
          <ac:spMkLst>
            <pc:docMk/>
            <pc:sldMk cId="1001923888" sldId="1802"/>
            <ac:spMk id="5" creationId="{06C2ADF0-1A1C-AC4A-023C-43A7A2A89564}"/>
          </ac:spMkLst>
        </pc:spChg>
      </pc:sldChg>
      <pc:sldChg chg="del">
        <pc:chgData name="Willigen, R.F. van der (Rob)" userId="b43bdd62-7b82-48e9-86cd-c7c10e260c14" providerId="ADAL" clId="{78BFF3AD-78D2-44B0-AFA7-E5F642B12C05}" dt="2023-06-19T15:10:29.172" v="2012" actId="47"/>
        <pc:sldMkLst>
          <pc:docMk/>
          <pc:sldMk cId="2911345598" sldId="1804"/>
        </pc:sldMkLst>
      </pc:sldChg>
      <pc:sldChg chg="delSp modSp mod">
        <pc:chgData name="Willigen, R.F. van der (Rob)" userId="b43bdd62-7b82-48e9-86cd-c7c10e260c14" providerId="ADAL" clId="{78BFF3AD-78D2-44B0-AFA7-E5F642B12C05}" dt="2023-06-19T08:53:57.599" v="3" actId="20577"/>
        <pc:sldMkLst>
          <pc:docMk/>
          <pc:sldMk cId="1414497845" sldId="1805"/>
        </pc:sldMkLst>
        <pc:spChg chg="mod">
          <ac:chgData name="Willigen, R.F. van der (Rob)" userId="b43bdd62-7b82-48e9-86cd-c7c10e260c14" providerId="ADAL" clId="{78BFF3AD-78D2-44B0-AFA7-E5F642B12C05}" dt="2023-06-19T08:53:57.599" v="3" actId="20577"/>
          <ac:spMkLst>
            <pc:docMk/>
            <pc:sldMk cId="1414497845" sldId="1805"/>
            <ac:spMk id="9" creationId="{5449E460-B827-CCB0-C659-CAE3883353C3}"/>
          </ac:spMkLst>
        </pc:spChg>
        <pc:picChg chg="del">
          <ac:chgData name="Willigen, R.F. van der (Rob)" userId="b43bdd62-7b82-48e9-86cd-c7c10e260c14" providerId="ADAL" clId="{78BFF3AD-78D2-44B0-AFA7-E5F642B12C05}" dt="2023-06-19T08:53:50.544" v="0" actId="478"/>
          <ac:picMkLst>
            <pc:docMk/>
            <pc:sldMk cId="1414497845" sldId="1805"/>
            <ac:picMk id="1026" creationId="{F8505C4E-01E2-6BE7-638D-C2DE1AB90BCA}"/>
          </ac:picMkLst>
        </pc:picChg>
      </pc:sldChg>
      <pc:sldChg chg="del">
        <pc:chgData name="Willigen, R.F. van der (Rob)" userId="b43bdd62-7b82-48e9-86cd-c7c10e260c14" providerId="ADAL" clId="{78BFF3AD-78D2-44B0-AFA7-E5F642B12C05}" dt="2023-06-19T10:24:06.117" v="652" actId="47"/>
        <pc:sldMkLst>
          <pc:docMk/>
          <pc:sldMk cId="4236726269" sldId="1807"/>
        </pc:sldMkLst>
      </pc:sldChg>
      <pc:sldChg chg="del">
        <pc:chgData name="Willigen, R.F. van der (Rob)" userId="b43bdd62-7b82-48e9-86cd-c7c10e260c14" providerId="ADAL" clId="{78BFF3AD-78D2-44B0-AFA7-E5F642B12C05}" dt="2023-06-19T15:10:29.172" v="2012" actId="47"/>
        <pc:sldMkLst>
          <pc:docMk/>
          <pc:sldMk cId="1420011013" sldId="1808"/>
        </pc:sldMkLst>
      </pc:sldChg>
      <pc:sldChg chg="modSp mod ord">
        <pc:chgData name="Willigen, R.F. van der (Rob)" userId="b43bdd62-7b82-48e9-86cd-c7c10e260c14" providerId="ADAL" clId="{78BFF3AD-78D2-44B0-AFA7-E5F642B12C05}" dt="2023-06-19T15:12:26.308" v="2068"/>
        <pc:sldMkLst>
          <pc:docMk/>
          <pc:sldMk cId="3474650496" sldId="1813"/>
        </pc:sldMkLst>
        <pc:spChg chg="mod">
          <ac:chgData name="Willigen, R.F. van der (Rob)" userId="b43bdd62-7b82-48e9-86cd-c7c10e260c14" providerId="ADAL" clId="{78BFF3AD-78D2-44B0-AFA7-E5F642B12C05}" dt="2023-06-19T15:11:45.184" v="2059" actId="1076"/>
          <ac:spMkLst>
            <pc:docMk/>
            <pc:sldMk cId="3474650496" sldId="1813"/>
            <ac:spMk id="2" creationId="{CAA5865D-EAA5-1D73-01A4-9B2E41B03D42}"/>
          </ac:spMkLst>
        </pc:spChg>
        <pc:spChg chg="mod">
          <ac:chgData name="Willigen, R.F. van der (Rob)" userId="b43bdd62-7b82-48e9-86cd-c7c10e260c14" providerId="ADAL" clId="{78BFF3AD-78D2-44B0-AFA7-E5F642B12C05}" dt="2023-06-19T15:12:12.536" v="2065" actId="14100"/>
          <ac:spMkLst>
            <pc:docMk/>
            <pc:sldMk cId="3474650496" sldId="1813"/>
            <ac:spMk id="7" creationId="{18249DE6-4D3B-3D9B-0468-74BE425BF5D0}"/>
          </ac:spMkLst>
        </pc:spChg>
        <pc:grpChg chg="mod">
          <ac:chgData name="Willigen, R.F. van der (Rob)" userId="b43bdd62-7b82-48e9-86cd-c7c10e260c14" providerId="ADAL" clId="{78BFF3AD-78D2-44B0-AFA7-E5F642B12C05}" dt="2023-06-19T15:12:16.224" v="2066" actId="14100"/>
          <ac:grpSpMkLst>
            <pc:docMk/>
            <pc:sldMk cId="3474650496" sldId="1813"/>
            <ac:grpSpMk id="3" creationId="{13D9D760-F98C-9505-2AB2-931B2E0FDBE7}"/>
          </ac:grpSpMkLst>
        </pc:grpChg>
        <pc:picChg chg="mod">
          <ac:chgData name="Willigen, R.F. van der (Rob)" userId="b43bdd62-7b82-48e9-86cd-c7c10e260c14" providerId="ADAL" clId="{78BFF3AD-78D2-44B0-AFA7-E5F642B12C05}" dt="2023-06-19T15:11:40.943" v="2058" actId="1076"/>
          <ac:picMkLst>
            <pc:docMk/>
            <pc:sldMk cId="3474650496" sldId="1813"/>
            <ac:picMk id="5" creationId="{CA961FB2-842E-5BD5-EC9F-D632F99E9F01}"/>
          </ac:picMkLst>
        </pc:picChg>
      </pc:sldChg>
      <pc:sldChg chg="del">
        <pc:chgData name="Willigen, R.F. van der (Rob)" userId="b43bdd62-7b82-48e9-86cd-c7c10e260c14" providerId="ADAL" clId="{78BFF3AD-78D2-44B0-AFA7-E5F642B12C05}" dt="2023-06-19T10:22:33.852" v="645" actId="47"/>
        <pc:sldMkLst>
          <pc:docMk/>
          <pc:sldMk cId="3004435871" sldId="1815"/>
        </pc:sldMkLst>
      </pc:sldChg>
      <pc:sldChg chg="del">
        <pc:chgData name="Willigen, R.F. van der (Rob)" userId="b43bdd62-7b82-48e9-86cd-c7c10e260c14" providerId="ADAL" clId="{78BFF3AD-78D2-44B0-AFA7-E5F642B12C05}" dt="2023-06-19T15:10:29.172" v="2012" actId="47"/>
        <pc:sldMkLst>
          <pc:docMk/>
          <pc:sldMk cId="1194239553" sldId="1816"/>
        </pc:sldMkLst>
      </pc:sldChg>
      <pc:sldChg chg="del">
        <pc:chgData name="Willigen, R.F. van der (Rob)" userId="b43bdd62-7b82-48e9-86cd-c7c10e260c14" providerId="ADAL" clId="{78BFF3AD-78D2-44B0-AFA7-E5F642B12C05}" dt="2023-06-19T10:22:33.852" v="645" actId="47"/>
        <pc:sldMkLst>
          <pc:docMk/>
          <pc:sldMk cId="2946278478" sldId="1819"/>
        </pc:sldMkLst>
      </pc:sldChg>
      <pc:sldChg chg="del">
        <pc:chgData name="Willigen, R.F. van der (Rob)" userId="b43bdd62-7b82-48e9-86cd-c7c10e260c14" providerId="ADAL" clId="{78BFF3AD-78D2-44B0-AFA7-E5F642B12C05}" dt="2023-06-19T15:10:29.172" v="2012" actId="47"/>
        <pc:sldMkLst>
          <pc:docMk/>
          <pc:sldMk cId="3644028880" sldId="1822"/>
        </pc:sldMkLst>
      </pc:sldChg>
      <pc:sldChg chg="del">
        <pc:chgData name="Willigen, R.F. van der (Rob)" userId="b43bdd62-7b82-48e9-86cd-c7c10e260c14" providerId="ADAL" clId="{78BFF3AD-78D2-44B0-AFA7-E5F642B12C05}" dt="2023-06-19T10:24:07.161" v="653" actId="47"/>
        <pc:sldMkLst>
          <pc:docMk/>
          <pc:sldMk cId="2687373036" sldId="1823"/>
        </pc:sldMkLst>
      </pc:sldChg>
      <pc:sldChg chg="del">
        <pc:chgData name="Willigen, R.F. van der (Rob)" userId="b43bdd62-7b82-48e9-86cd-c7c10e260c14" providerId="ADAL" clId="{78BFF3AD-78D2-44B0-AFA7-E5F642B12C05}" dt="2023-06-19T15:10:29.172" v="2012" actId="47"/>
        <pc:sldMkLst>
          <pc:docMk/>
          <pc:sldMk cId="2215838877" sldId="1825"/>
        </pc:sldMkLst>
      </pc:sldChg>
      <pc:sldChg chg="del">
        <pc:chgData name="Willigen, R.F. van der (Rob)" userId="b43bdd62-7b82-48e9-86cd-c7c10e260c14" providerId="ADAL" clId="{78BFF3AD-78D2-44B0-AFA7-E5F642B12C05}" dt="2023-06-19T15:10:29.172" v="2012" actId="47"/>
        <pc:sldMkLst>
          <pc:docMk/>
          <pc:sldMk cId="2737546777" sldId="1826"/>
        </pc:sldMkLst>
      </pc:sldChg>
      <pc:sldChg chg="del">
        <pc:chgData name="Willigen, R.F. van der (Rob)" userId="b43bdd62-7b82-48e9-86cd-c7c10e260c14" providerId="ADAL" clId="{78BFF3AD-78D2-44B0-AFA7-E5F642B12C05}" dt="2023-06-19T15:10:29.172" v="2012" actId="47"/>
        <pc:sldMkLst>
          <pc:docMk/>
          <pc:sldMk cId="2093842651" sldId="1827"/>
        </pc:sldMkLst>
      </pc:sldChg>
      <pc:sldChg chg="del">
        <pc:chgData name="Willigen, R.F. van der (Rob)" userId="b43bdd62-7b82-48e9-86cd-c7c10e260c14" providerId="ADAL" clId="{78BFF3AD-78D2-44B0-AFA7-E5F642B12C05}" dt="2023-06-19T10:22:33.852" v="645" actId="47"/>
        <pc:sldMkLst>
          <pc:docMk/>
          <pc:sldMk cId="1295076270" sldId="1829"/>
        </pc:sldMkLst>
      </pc:sldChg>
      <pc:sldChg chg="del">
        <pc:chgData name="Willigen, R.F. van der (Rob)" userId="b43bdd62-7b82-48e9-86cd-c7c10e260c14" providerId="ADAL" clId="{78BFF3AD-78D2-44B0-AFA7-E5F642B12C05}" dt="2023-06-19T10:24:05.265" v="651" actId="47"/>
        <pc:sldMkLst>
          <pc:docMk/>
          <pc:sldMk cId="3914364485" sldId="1835"/>
        </pc:sldMkLst>
      </pc:sldChg>
      <pc:sldChg chg="del">
        <pc:chgData name="Willigen, R.F. van der (Rob)" userId="b43bdd62-7b82-48e9-86cd-c7c10e260c14" providerId="ADAL" clId="{78BFF3AD-78D2-44B0-AFA7-E5F642B12C05}" dt="2023-06-19T10:23:43.426" v="649" actId="2696"/>
        <pc:sldMkLst>
          <pc:docMk/>
          <pc:sldMk cId="1587906360" sldId="1838"/>
        </pc:sldMkLst>
      </pc:sldChg>
      <pc:sldChg chg="add ord">
        <pc:chgData name="Willigen, R.F. van der (Rob)" userId="b43bdd62-7b82-48e9-86cd-c7c10e260c14" providerId="ADAL" clId="{78BFF3AD-78D2-44B0-AFA7-E5F642B12C05}" dt="2023-06-19T10:44:03.475" v="962"/>
        <pc:sldMkLst>
          <pc:docMk/>
          <pc:sldMk cId="1677890200" sldId="1838"/>
        </pc:sldMkLst>
      </pc:sldChg>
      <pc:sldChg chg="del">
        <pc:chgData name="Willigen, R.F. van der (Rob)" userId="b43bdd62-7b82-48e9-86cd-c7c10e260c14" providerId="ADAL" clId="{78BFF3AD-78D2-44B0-AFA7-E5F642B12C05}" dt="2023-06-19T15:10:29.172" v="2012" actId="47"/>
        <pc:sldMkLst>
          <pc:docMk/>
          <pc:sldMk cId="1996581022" sldId="1843"/>
        </pc:sldMkLst>
      </pc:sldChg>
      <pc:sldChg chg="del">
        <pc:chgData name="Willigen, R.F. van der (Rob)" userId="b43bdd62-7b82-48e9-86cd-c7c10e260c14" providerId="ADAL" clId="{78BFF3AD-78D2-44B0-AFA7-E5F642B12C05}" dt="2023-06-19T15:10:29.172" v="2012" actId="47"/>
        <pc:sldMkLst>
          <pc:docMk/>
          <pc:sldMk cId="3013206599" sldId="1844"/>
        </pc:sldMkLst>
      </pc:sldChg>
      <pc:sldChg chg="del">
        <pc:chgData name="Willigen, R.F. van der (Rob)" userId="b43bdd62-7b82-48e9-86cd-c7c10e260c14" providerId="ADAL" clId="{78BFF3AD-78D2-44B0-AFA7-E5F642B12C05}" dt="2023-06-19T15:19:35.410" v="2137" actId="47"/>
        <pc:sldMkLst>
          <pc:docMk/>
          <pc:sldMk cId="2996349909" sldId="1852"/>
        </pc:sldMkLst>
      </pc:sldChg>
      <pc:sldChg chg="del">
        <pc:chgData name="Willigen, R.F. van der (Rob)" userId="b43bdd62-7b82-48e9-86cd-c7c10e260c14" providerId="ADAL" clId="{78BFF3AD-78D2-44B0-AFA7-E5F642B12C05}" dt="2023-06-19T15:10:29.172" v="2012" actId="47"/>
        <pc:sldMkLst>
          <pc:docMk/>
          <pc:sldMk cId="3383941292" sldId="1860"/>
        </pc:sldMkLst>
      </pc:sldChg>
      <pc:sldChg chg="del">
        <pc:chgData name="Willigen, R.F. van der (Rob)" userId="b43bdd62-7b82-48e9-86cd-c7c10e260c14" providerId="ADAL" clId="{78BFF3AD-78D2-44B0-AFA7-E5F642B12C05}" dt="2023-06-19T15:10:29.172" v="2012" actId="47"/>
        <pc:sldMkLst>
          <pc:docMk/>
          <pc:sldMk cId="3780641136" sldId="1861"/>
        </pc:sldMkLst>
      </pc:sldChg>
      <pc:sldChg chg="del">
        <pc:chgData name="Willigen, R.F. van der (Rob)" userId="b43bdd62-7b82-48e9-86cd-c7c10e260c14" providerId="ADAL" clId="{78BFF3AD-78D2-44B0-AFA7-E5F642B12C05}" dt="2023-06-19T15:10:29.172" v="2012" actId="47"/>
        <pc:sldMkLst>
          <pc:docMk/>
          <pc:sldMk cId="2997912226" sldId="1864"/>
        </pc:sldMkLst>
      </pc:sldChg>
      <pc:sldChg chg="del">
        <pc:chgData name="Willigen, R.F. van der (Rob)" userId="b43bdd62-7b82-48e9-86cd-c7c10e260c14" providerId="ADAL" clId="{78BFF3AD-78D2-44B0-AFA7-E5F642B12C05}" dt="2023-06-19T15:19:35.410" v="2137" actId="47"/>
        <pc:sldMkLst>
          <pc:docMk/>
          <pc:sldMk cId="3609960632" sldId="1869"/>
        </pc:sldMkLst>
      </pc:sldChg>
      <pc:sldChg chg="ord">
        <pc:chgData name="Willigen, R.F. van der (Rob)" userId="b43bdd62-7b82-48e9-86cd-c7c10e260c14" providerId="ADAL" clId="{78BFF3AD-78D2-44B0-AFA7-E5F642B12C05}" dt="2023-06-19T15:17:26.596" v="2099"/>
        <pc:sldMkLst>
          <pc:docMk/>
          <pc:sldMk cId="3324773316" sldId="1870"/>
        </pc:sldMkLst>
      </pc:sldChg>
      <pc:sldChg chg="del">
        <pc:chgData name="Willigen, R.F. van der (Rob)" userId="b43bdd62-7b82-48e9-86cd-c7c10e260c14" providerId="ADAL" clId="{78BFF3AD-78D2-44B0-AFA7-E5F642B12C05}" dt="2023-06-19T15:19:35.410" v="2137" actId="47"/>
        <pc:sldMkLst>
          <pc:docMk/>
          <pc:sldMk cId="3726243270" sldId="1873"/>
        </pc:sldMkLst>
      </pc:sldChg>
      <pc:sldChg chg="del">
        <pc:chgData name="Willigen, R.F. van der (Rob)" userId="b43bdd62-7b82-48e9-86cd-c7c10e260c14" providerId="ADAL" clId="{78BFF3AD-78D2-44B0-AFA7-E5F642B12C05}" dt="2023-06-19T15:19:35.410" v="2137" actId="47"/>
        <pc:sldMkLst>
          <pc:docMk/>
          <pc:sldMk cId="2457018506" sldId="1875"/>
        </pc:sldMkLst>
      </pc:sldChg>
      <pc:sldChg chg="del">
        <pc:chgData name="Willigen, R.F. van der (Rob)" userId="b43bdd62-7b82-48e9-86cd-c7c10e260c14" providerId="ADAL" clId="{78BFF3AD-78D2-44B0-AFA7-E5F642B12C05}" dt="2023-06-19T15:15:19.044" v="2093" actId="47"/>
        <pc:sldMkLst>
          <pc:docMk/>
          <pc:sldMk cId="4098200422" sldId="1877"/>
        </pc:sldMkLst>
      </pc:sldChg>
      <pc:sldChg chg="del">
        <pc:chgData name="Willigen, R.F. van der (Rob)" userId="b43bdd62-7b82-48e9-86cd-c7c10e260c14" providerId="ADAL" clId="{78BFF3AD-78D2-44B0-AFA7-E5F642B12C05}" dt="2023-06-19T15:10:29.172" v="2012" actId="47"/>
        <pc:sldMkLst>
          <pc:docMk/>
          <pc:sldMk cId="3015735362" sldId="1884"/>
        </pc:sldMkLst>
      </pc:sldChg>
      <pc:sldChg chg="del">
        <pc:chgData name="Willigen, R.F. van der (Rob)" userId="b43bdd62-7b82-48e9-86cd-c7c10e260c14" providerId="ADAL" clId="{78BFF3AD-78D2-44B0-AFA7-E5F642B12C05}" dt="2023-06-19T15:12:39.866" v="2071" actId="47"/>
        <pc:sldMkLst>
          <pc:docMk/>
          <pc:sldMk cId="2093844074" sldId="1886"/>
        </pc:sldMkLst>
      </pc:sldChg>
      <pc:sldChg chg="del">
        <pc:chgData name="Willigen, R.F. van der (Rob)" userId="b43bdd62-7b82-48e9-86cd-c7c10e260c14" providerId="ADAL" clId="{78BFF3AD-78D2-44B0-AFA7-E5F642B12C05}" dt="2023-06-19T15:10:29.172" v="2012" actId="47"/>
        <pc:sldMkLst>
          <pc:docMk/>
          <pc:sldMk cId="326252881" sldId="1887"/>
        </pc:sldMkLst>
      </pc:sldChg>
      <pc:sldChg chg="del">
        <pc:chgData name="Willigen, R.F. van der (Rob)" userId="b43bdd62-7b82-48e9-86cd-c7c10e260c14" providerId="ADAL" clId="{78BFF3AD-78D2-44B0-AFA7-E5F642B12C05}" dt="2023-06-19T15:10:29.172" v="2012" actId="47"/>
        <pc:sldMkLst>
          <pc:docMk/>
          <pc:sldMk cId="660057771" sldId="1891"/>
        </pc:sldMkLst>
      </pc:sldChg>
      <pc:sldChg chg="del">
        <pc:chgData name="Willigen, R.F. van der (Rob)" userId="b43bdd62-7b82-48e9-86cd-c7c10e260c14" providerId="ADAL" clId="{78BFF3AD-78D2-44B0-AFA7-E5F642B12C05}" dt="2023-06-19T15:10:29.172" v="2012" actId="47"/>
        <pc:sldMkLst>
          <pc:docMk/>
          <pc:sldMk cId="1059710500" sldId="1892"/>
        </pc:sldMkLst>
      </pc:sldChg>
      <pc:sldChg chg="del">
        <pc:chgData name="Willigen, R.F. van der (Rob)" userId="b43bdd62-7b82-48e9-86cd-c7c10e260c14" providerId="ADAL" clId="{78BFF3AD-78D2-44B0-AFA7-E5F642B12C05}" dt="2023-06-19T15:10:29.172" v="2012" actId="47"/>
        <pc:sldMkLst>
          <pc:docMk/>
          <pc:sldMk cId="37495403" sldId="1896"/>
        </pc:sldMkLst>
      </pc:sldChg>
      <pc:sldChg chg="del">
        <pc:chgData name="Willigen, R.F. van der (Rob)" userId="b43bdd62-7b82-48e9-86cd-c7c10e260c14" providerId="ADAL" clId="{78BFF3AD-78D2-44B0-AFA7-E5F642B12C05}" dt="2023-06-19T15:10:29.172" v="2012" actId="47"/>
        <pc:sldMkLst>
          <pc:docMk/>
          <pc:sldMk cId="2823409335" sldId="1897"/>
        </pc:sldMkLst>
      </pc:sldChg>
      <pc:sldChg chg="del">
        <pc:chgData name="Willigen, R.F. van der (Rob)" userId="b43bdd62-7b82-48e9-86cd-c7c10e260c14" providerId="ADAL" clId="{78BFF3AD-78D2-44B0-AFA7-E5F642B12C05}" dt="2023-06-19T15:15:19.044" v="2093" actId="47"/>
        <pc:sldMkLst>
          <pc:docMk/>
          <pc:sldMk cId="3458380819" sldId="1898"/>
        </pc:sldMkLst>
      </pc:sldChg>
      <pc:sldChg chg="del">
        <pc:chgData name="Willigen, R.F. van der (Rob)" userId="b43bdd62-7b82-48e9-86cd-c7c10e260c14" providerId="ADAL" clId="{78BFF3AD-78D2-44B0-AFA7-E5F642B12C05}" dt="2023-06-19T15:15:19.044" v="2093" actId="47"/>
        <pc:sldMkLst>
          <pc:docMk/>
          <pc:sldMk cId="64678054" sldId="1903"/>
        </pc:sldMkLst>
      </pc:sldChg>
      <pc:sldChg chg="del">
        <pc:chgData name="Willigen, R.F. van der (Rob)" userId="b43bdd62-7b82-48e9-86cd-c7c10e260c14" providerId="ADAL" clId="{78BFF3AD-78D2-44B0-AFA7-E5F642B12C05}" dt="2023-06-19T15:15:19.044" v="2093" actId="47"/>
        <pc:sldMkLst>
          <pc:docMk/>
          <pc:sldMk cId="3295690303" sldId="1904"/>
        </pc:sldMkLst>
      </pc:sldChg>
      <pc:sldChg chg="del">
        <pc:chgData name="Willigen, R.F. van der (Rob)" userId="b43bdd62-7b82-48e9-86cd-c7c10e260c14" providerId="ADAL" clId="{78BFF3AD-78D2-44B0-AFA7-E5F642B12C05}" dt="2023-06-19T15:15:19.044" v="2093" actId="47"/>
        <pc:sldMkLst>
          <pc:docMk/>
          <pc:sldMk cId="3590690114" sldId="1907"/>
        </pc:sldMkLst>
      </pc:sldChg>
      <pc:sldChg chg="del">
        <pc:chgData name="Willigen, R.F. van der (Rob)" userId="b43bdd62-7b82-48e9-86cd-c7c10e260c14" providerId="ADAL" clId="{78BFF3AD-78D2-44B0-AFA7-E5F642B12C05}" dt="2023-06-19T15:19:35.410" v="2137" actId="47"/>
        <pc:sldMkLst>
          <pc:docMk/>
          <pc:sldMk cId="599922303" sldId="1910"/>
        </pc:sldMkLst>
      </pc:sldChg>
      <pc:sldChg chg="del">
        <pc:chgData name="Willigen, R.F. van der (Rob)" userId="b43bdd62-7b82-48e9-86cd-c7c10e260c14" providerId="ADAL" clId="{78BFF3AD-78D2-44B0-AFA7-E5F642B12C05}" dt="2023-06-19T15:19:35.410" v="2137" actId="47"/>
        <pc:sldMkLst>
          <pc:docMk/>
          <pc:sldMk cId="3597975272" sldId="1913"/>
        </pc:sldMkLst>
      </pc:sldChg>
      <pc:sldChg chg="del">
        <pc:chgData name="Willigen, R.F. van der (Rob)" userId="b43bdd62-7b82-48e9-86cd-c7c10e260c14" providerId="ADAL" clId="{78BFF3AD-78D2-44B0-AFA7-E5F642B12C05}" dt="2023-06-19T15:19:35.410" v="2137" actId="47"/>
        <pc:sldMkLst>
          <pc:docMk/>
          <pc:sldMk cId="2910613373" sldId="1914"/>
        </pc:sldMkLst>
      </pc:sldChg>
      <pc:sldChg chg="del">
        <pc:chgData name="Willigen, R.F. van der (Rob)" userId="b43bdd62-7b82-48e9-86cd-c7c10e260c14" providerId="ADAL" clId="{78BFF3AD-78D2-44B0-AFA7-E5F642B12C05}" dt="2023-06-19T15:15:19.044" v="2093" actId="47"/>
        <pc:sldMkLst>
          <pc:docMk/>
          <pc:sldMk cId="3405099017" sldId="1915"/>
        </pc:sldMkLst>
      </pc:sldChg>
      <pc:sldChg chg="del">
        <pc:chgData name="Willigen, R.F. van der (Rob)" userId="b43bdd62-7b82-48e9-86cd-c7c10e260c14" providerId="ADAL" clId="{78BFF3AD-78D2-44B0-AFA7-E5F642B12C05}" dt="2023-06-19T15:19:35.410" v="2137" actId="47"/>
        <pc:sldMkLst>
          <pc:docMk/>
          <pc:sldMk cId="1268587868" sldId="1916"/>
        </pc:sldMkLst>
      </pc:sldChg>
      <pc:sldChg chg="del">
        <pc:chgData name="Willigen, R.F. van der (Rob)" userId="b43bdd62-7b82-48e9-86cd-c7c10e260c14" providerId="ADAL" clId="{78BFF3AD-78D2-44B0-AFA7-E5F642B12C05}" dt="2023-06-19T15:19:35.410" v="2137" actId="47"/>
        <pc:sldMkLst>
          <pc:docMk/>
          <pc:sldMk cId="351465107" sldId="1917"/>
        </pc:sldMkLst>
      </pc:sldChg>
      <pc:sldChg chg="del">
        <pc:chgData name="Willigen, R.F. van der (Rob)" userId="b43bdd62-7b82-48e9-86cd-c7c10e260c14" providerId="ADAL" clId="{78BFF3AD-78D2-44B0-AFA7-E5F642B12C05}" dt="2023-06-19T15:19:35.410" v="2137" actId="47"/>
        <pc:sldMkLst>
          <pc:docMk/>
          <pc:sldMk cId="424001269" sldId="1918"/>
        </pc:sldMkLst>
      </pc:sldChg>
      <pc:sldChg chg="del">
        <pc:chgData name="Willigen, R.F. van der (Rob)" userId="b43bdd62-7b82-48e9-86cd-c7c10e260c14" providerId="ADAL" clId="{78BFF3AD-78D2-44B0-AFA7-E5F642B12C05}" dt="2023-06-19T15:19:35.410" v="2137" actId="47"/>
        <pc:sldMkLst>
          <pc:docMk/>
          <pc:sldMk cId="3981538841" sldId="1919"/>
        </pc:sldMkLst>
      </pc:sldChg>
      <pc:sldChg chg="del">
        <pc:chgData name="Willigen, R.F. van der (Rob)" userId="b43bdd62-7b82-48e9-86cd-c7c10e260c14" providerId="ADAL" clId="{78BFF3AD-78D2-44B0-AFA7-E5F642B12C05}" dt="2023-06-19T15:19:35.410" v="2137" actId="47"/>
        <pc:sldMkLst>
          <pc:docMk/>
          <pc:sldMk cId="3691354258" sldId="1920"/>
        </pc:sldMkLst>
      </pc:sldChg>
      <pc:sldChg chg="del">
        <pc:chgData name="Willigen, R.F. van der (Rob)" userId="b43bdd62-7b82-48e9-86cd-c7c10e260c14" providerId="ADAL" clId="{78BFF3AD-78D2-44B0-AFA7-E5F642B12C05}" dt="2023-06-19T15:19:35.410" v="2137" actId="47"/>
        <pc:sldMkLst>
          <pc:docMk/>
          <pc:sldMk cId="711703970" sldId="1922"/>
        </pc:sldMkLst>
      </pc:sldChg>
      <pc:sldChg chg="del">
        <pc:chgData name="Willigen, R.F. van der (Rob)" userId="b43bdd62-7b82-48e9-86cd-c7c10e260c14" providerId="ADAL" clId="{78BFF3AD-78D2-44B0-AFA7-E5F642B12C05}" dt="2023-06-19T15:10:29.172" v="2012" actId="47"/>
        <pc:sldMkLst>
          <pc:docMk/>
          <pc:sldMk cId="2104283748" sldId="1924"/>
        </pc:sldMkLst>
      </pc:sldChg>
      <pc:sldChg chg="del">
        <pc:chgData name="Willigen, R.F. van der (Rob)" userId="b43bdd62-7b82-48e9-86cd-c7c10e260c14" providerId="ADAL" clId="{78BFF3AD-78D2-44B0-AFA7-E5F642B12C05}" dt="2023-06-19T10:22:33.852" v="645" actId="47"/>
        <pc:sldMkLst>
          <pc:docMk/>
          <pc:sldMk cId="1565320565" sldId="1925"/>
        </pc:sldMkLst>
      </pc:sldChg>
      <pc:sldChg chg="del">
        <pc:chgData name="Willigen, R.F. van der (Rob)" userId="b43bdd62-7b82-48e9-86cd-c7c10e260c14" providerId="ADAL" clId="{78BFF3AD-78D2-44B0-AFA7-E5F642B12C05}" dt="2023-06-19T15:10:29.172" v="2012" actId="47"/>
        <pc:sldMkLst>
          <pc:docMk/>
          <pc:sldMk cId="2632371200" sldId="1926"/>
        </pc:sldMkLst>
      </pc:sldChg>
      <pc:sldChg chg="del">
        <pc:chgData name="Willigen, R.F. van der (Rob)" userId="b43bdd62-7b82-48e9-86cd-c7c10e260c14" providerId="ADAL" clId="{78BFF3AD-78D2-44B0-AFA7-E5F642B12C05}" dt="2023-06-19T10:22:33.852" v="645" actId="47"/>
        <pc:sldMkLst>
          <pc:docMk/>
          <pc:sldMk cId="64506238" sldId="1927"/>
        </pc:sldMkLst>
      </pc:sldChg>
      <pc:sldChg chg="del">
        <pc:chgData name="Willigen, R.F. van der (Rob)" userId="b43bdd62-7b82-48e9-86cd-c7c10e260c14" providerId="ADAL" clId="{78BFF3AD-78D2-44B0-AFA7-E5F642B12C05}" dt="2023-06-19T10:22:33.852" v="645" actId="47"/>
        <pc:sldMkLst>
          <pc:docMk/>
          <pc:sldMk cId="772927971" sldId="1928"/>
        </pc:sldMkLst>
      </pc:sldChg>
      <pc:sldChg chg="del">
        <pc:chgData name="Willigen, R.F. van der (Rob)" userId="b43bdd62-7b82-48e9-86cd-c7c10e260c14" providerId="ADAL" clId="{78BFF3AD-78D2-44B0-AFA7-E5F642B12C05}" dt="2023-06-19T10:22:33.852" v="645" actId="47"/>
        <pc:sldMkLst>
          <pc:docMk/>
          <pc:sldMk cId="2542261876" sldId="1929"/>
        </pc:sldMkLst>
      </pc:sldChg>
      <pc:sldChg chg="modSp mod">
        <pc:chgData name="Willigen, R.F. van der (Rob)" userId="b43bdd62-7b82-48e9-86cd-c7c10e260c14" providerId="ADAL" clId="{78BFF3AD-78D2-44B0-AFA7-E5F642B12C05}" dt="2023-06-19T10:54:31.470" v="1047" actId="207"/>
        <pc:sldMkLst>
          <pc:docMk/>
          <pc:sldMk cId="0" sldId="1930"/>
        </pc:sldMkLst>
        <pc:spChg chg="mod">
          <ac:chgData name="Willigen, R.F. van der (Rob)" userId="b43bdd62-7b82-48e9-86cd-c7c10e260c14" providerId="ADAL" clId="{78BFF3AD-78D2-44B0-AFA7-E5F642B12C05}" dt="2023-06-19T10:54:31.470" v="1047" actId="207"/>
          <ac:spMkLst>
            <pc:docMk/>
            <pc:sldMk cId="0" sldId="1930"/>
            <ac:spMk id="2" creationId="{00000000-0000-0000-0000-000000000000}"/>
          </ac:spMkLst>
        </pc:spChg>
        <pc:spChg chg="mod">
          <ac:chgData name="Willigen, R.F. van der (Rob)" userId="b43bdd62-7b82-48e9-86cd-c7c10e260c14" providerId="ADAL" clId="{78BFF3AD-78D2-44B0-AFA7-E5F642B12C05}" dt="2023-06-19T10:54:19.888" v="1046" actId="20577"/>
          <ac:spMkLst>
            <pc:docMk/>
            <pc:sldMk cId="0" sldId="1930"/>
            <ac:spMk id="3" creationId="{00000000-0000-0000-0000-000000000000}"/>
          </ac:spMkLst>
        </pc:spChg>
      </pc:sldChg>
      <pc:sldChg chg="del ord">
        <pc:chgData name="Willigen, R.F. van der (Rob)" userId="b43bdd62-7b82-48e9-86cd-c7c10e260c14" providerId="ADAL" clId="{78BFF3AD-78D2-44B0-AFA7-E5F642B12C05}" dt="2023-06-19T15:19:35.410" v="2137" actId="47"/>
        <pc:sldMkLst>
          <pc:docMk/>
          <pc:sldMk cId="474117114" sldId="1931"/>
        </pc:sldMkLst>
      </pc:sldChg>
      <pc:sldChg chg="del ord">
        <pc:chgData name="Willigen, R.F. van der (Rob)" userId="b43bdd62-7b82-48e9-86cd-c7c10e260c14" providerId="ADAL" clId="{78BFF3AD-78D2-44B0-AFA7-E5F642B12C05}" dt="2023-06-19T15:19:35.410" v="2137" actId="47"/>
        <pc:sldMkLst>
          <pc:docMk/>
          <pc:sldMk cId="1666172265" sldId="1932"/>
        </pc:sldMkLst>
      </pc:sldChg>
      <pc:sldChg chg="modSp mod">
        <pc:chgData name="Willigen, R.F. van der (Rob)" userId="b43bdd62-7b82-48e9-86cd-c7c10e260c14" providerId="ADAL" clId="{78BFF3AD-78D2-44B0-AFA7-E5F642B12C05}" dt="2023-06-19T14:44:16.825" v="1494" actId="790"/>
        <pc:sldMkLst>
          <pc:docMk/>
          <pc:sldMk cId="3569649146" sldId="1933"/>
        </pc:sldMkLst>
        <pc:spChg chg="mod">
          <ac:chgData name="Willigen, R.F. van der (Rob)" userId="b43bdd62-7b82-48e9-86cd-c7c10e260c14" providerId="ADAL" clId="{78BFF3AD-78D2-44B0-AFA7-E5F642B12C05}" dt="2023-06-19T14:44:16.825" v="1494" actId="790"/>
          <ac:spMkLst>
            <pc:docMk/>
            <pc:sldMk cId="3569649146" sldId="1933"/>
            <ac:spMk id="2" creationId="{00000000-0000-0000-0000-000000000000}"/>
          </ac:spMkLst>
        </pc:spChg>
      </pc:sldChg>
      <pc:sldChg chg="del">
        <pc:chgData name="Willigen, R.F. van der (Rob)" userId="b43bdd62-7b82-48e9-86cd-c7c10e260c14" providerId="ADAL" clId="{78BFF3AD-78D2-44B0-AFA7-E5F642B12C05}" dt="2023-06-19T08:54:24.859" v="4" actId="47"/>
        <pc:sldMkLst>
          <pc:docMk/>
          <pc:sldMk cId="1831689443" sldId="1934"/>
        </pc:sldMkLst>
      </pc:sldChg>
      <pc:sldChg chg="del">
        <pc:chgData name="Willigen, R.F. van der (Rob)" userId="b43bdd62-7b82-48e9-86cd-c7c10e260c14" providerId="ADAL" clId="{78BFF3AD-78D2-44B0-AFA7-E5F642B12C05}" dt="2023-06-19T15:08:57.734" v="2007" actId="47"/>
        <pc:sldMkLst>
          <pc:docMk/>
          <pc:sldMk cId="4185622151" sldId="1935"/>
        </pc:sldMkLst>
      </pc:sldChg>
      <pc:sldChg chg="ord">
        <pc:chgData name="Willigen, R.F. van der (Rob)" userId="b43bdd62-7b82-48e9-86cd-c7c10e260c14" providerId="ADAL" clId="{78BFF3AD-78D2-44B0-AFA7-E5F642B12C05}" dt="2023-06-19T15:20:43.068" v="2146"/>
        <pc:sldMkLst>
          <pc:docMk/>
          <pc:sldMk cId="3070093502" sldId="1936"/>
        </pc:sldMkLst>
      </pc:sldChg>
      <pc:sldChg chg="del">
        <pc:chgData name="Willigen, R.F. van der (Rob)" userId="b43bdd62-7b82-48e9-86cd-c7c10e260c14" providerId="ADAL" clId="{78BFF3AD-78D2-44B0-AFA7-E5F642B12C05}" dt="2023-06-19T15:08:59.589" v="2008" actId="47"/>
        <pc:sldMkLst>
          <pc:docMk/>
          <pc:sldMk cId="1825548168" sldId="1937"/>
        </pc:sldMkLst>
      </pc:sldChg>
      <pc:sldChg chg="del">
        <pc:chgData name="Willigen, R.F. van der (Rob)" userId="b43bdd62-7b82-48e9-86cd-c7c10e260c14" providerId="ADAL" clId="{78BFF3AD-78D2-44B0-AFA7-E5F642B12C05}" dt="2023-06-19T15:09:03.070" v="2009" actId="47"/>
        <pc:sldMkLst>
          <pc:docMk/>
          <pc:sldMk cId="4263820618" sldId="1938"/>
        </pc:sldMkLst>
      </pc:sldChg>
      <pc:sldChg chg="ord">
        <pc:chgData name="Willigen, R.F. van der (Rob)" userId="b43bdd62-7b82-48e9-86cd-c7c10e260c14" providerId="ADAL" clId="{78BFF3AD-78D2-44B0-AFA7-E5F642B12C05}" dt="2023-06-19T15:08:44.996" v="2004"/>
        <pc:sldMkLst>
          <pc:docMk/>
          <pc:sldMk cId="3799599723" sldId="1940"/>
        </pc:sldMkLst>
      </pc:sldChg>
      <pc:sldChg chg="add del">
        <pc:chgData name="Willigen, R.F. van der (Rob)" userId="b43bdd62-7b82-48e9-86cd-c7c10e260c14" providerId="ADAL" clId="{78BFF3AD-78D2-44B0-AFA7-E5F642B12C05}" dt="2023-06-19T15:10:29.172" v="2012" actId="47"/>
        <pc:sldMkLst>
          <pc:docMk/>
          <pc:sldMk cId="386978290" sldId="1941"/>
        </pc:sldMkLst>
      </pc:sldChg>
      <pc:sldChg chg="addSp delSp modSp add mod">
        <pc:chgData name="Willigen, R.F. van der (Rob)" userId="b43bdd62-7b82-48e9-86cd-c7c10e260c14" providerId="ADAL" clId="{78BFF3AD-78D2-44B0-AFA7-E5F642B12C05}" dt="2023-06-19T09:06:04.113" v="55" actId="20577"/>
        <pc:sldMkLst>
          <pc:docMk/>
          <pc:sldMk cId="2582974587" sldId="1942"/>
        </pc:sldMkLst>
        <pc:spChg chg="mod">
          <ac:chgData name="Willigen, R.F. van der (Rob)" userId="b43bdd62-7b82-48e9-86cd-c7c10e260c14" providerId="ADAL" clId="{78BFF3AD-78D2-44B0-AFA7-E5F642B12C05}" dt="2023-06-19T09:06:04.113" v="55" actId="20577"/>
          <ac:spMkLst>
            <pc:docMk/>
            <pc:sldMk cId="2582974587" sldId="1942"/>
            <ac:spMk id="2" creationId="{00000000-0000-0000-0000-000000000000}"/>
          </ac:spMkLst>
        </pc:spChg>
        <pc:graphicFrameChg chg="add del mod">
          <ac:chgData name="Willigen, R.F. van der (Rob)" userId="b43bdd62-7b82-48e9-86cd-c7c10e260c14" providerId="ADAL" clId="{78BFF3AD-78D2-44B0-AFA7-E5F642B12C05}" dt="2023-06-19T09:03:26.419" v="22"/>
          <ac:graphicFrameMkLst>
            <pc:docMk/>
            <pc:sldMk cId="2582974587" sldId="1942"/>
            <ac:graphicFrameMk id="3" creationId="{BF491D29-AB67-3AFC-24F9-0AEF7437CD81}"/>
          </ac:graphicFrameMkLst>
        </pc:graphicFrameChg>
        <pc:graphicFrameChg chg="add del mod">
          <ac:chgData name="Willigen, R.F. van der (Rob)" userId="b43bdd62-7b82-48e9-86cd-c7c10e260c14" providerId="ADAL" clId="{78BFF3AD-78D2-44B0-AFA7-E5F642B12C05}" dt="2023-06-19T09:05:38.463" v="48"/>
          <ac:graphicFrameMkLst>
            <pc:docMk/>
            <pc:sldMk cId="2582974587" sldId="1942"/>
            <ac:graphicFrameMk id="5" creationId="{BA829DB7-6A34-C6C6-FECD-0F0FA0206423}"/>
          </ac:graphicFrameMkLst>
        </pc:graphicFrameChg>
      </pc:sldChg>
      <pc:sldChg chg="addSp modSp add mod">
        <pc:chgData name="Willigen, R.F. van der (Rob)" userId="b43bdd62-7b82-48e9-86cd-c7c10e260c14" providerId="ADAL" clId="{78BFF3AD-78D2-44B0-AFA7-E5F642B12C05}" dt="2023-06-19T16:12:33.691" v="2309" actId="14100"/>
        <pc:sldMkLst>
          <pc:docMk/>
          <pc:sldMk cId="682690625" sldId="1943"/>
        </pc:sldMkLst>
        <pc:spChg chg="add mod">
          <ac:chgData name="Willigen, R.F. van der (Rob)" userId="b43bdd62-7b82-48e9-86cd-c7c10e260c14" providerId="ADAL" clId="{78BFF3AD-78D2-44B0-AFA7-E5F642B12C05}" dt="2023-06-19T16:12:33.691" v="2309" actId="14100"/>
          <ac:spMkLst>
            <pc:docMk/>
            <pc:sldMk cId="682690625" sldId="1943"/>
            <ac:spMk id="3" creationId="{96F62420-5BB6-31D5-D3F9-78DA6A9EEAAC}"/>
          </ac:spMkLst>
        </pc:spChg>
        <pc:spChg chg="mod">
          <ac:chgData name="Willigen, R.F. van der (Rob)" userId="b43bdd62-7b82-48e9-86cd-c7c10e260c14" providerId="ADAL" clId="{78BFF3AD-78D2-44B0-AFA7-E5F642B12C05}" dt="2023-06-19T11:43:22.315" v="1370" actId="20577"/>
          <ac:spMkLst>
            <pc:docMk/>
            <pc:sldMk cId="682690625" sldId="1943"/>
            <ac:spMk id="8" creationId="{00000000-0000-0000-0000-000000000000}"/>
          </ac:spMkLst>
        </pc:spChg>
        <pc:spChg chg="add mod">
          <ac:chgData name="Willigen, R.F. van der (Rob)" userId="b43bdd62-7b82-48e9-86cd-c7c10e260c14" providerId="ADAL" clId="{78BFF3AD-78D2-44B0-AFA7-E5F642B12C05}" dt="2023-06-19T11:42:28.890" v="1342" actId="20577"/>
          <ac:spMkLst>
            <pc:docMk/>
            <pc:sldMk cId="682690625" sldId="1943"/>
            <ac:spMk id="9" creationId="{3A71FFC7-A96D-9277-0F86-D81EB26B66C4}"/>
          </ac:spMkLst>
        </pc:spChg>
        <pc:grpChg chg="mod">
          <ac:chgData name="Willigen, R.F. van der (Rob)" userId="b43bdd62-7b82-48e9-86cd-c7c10e260c14" providerId="ADAL" clId="{78BFF3AD-78D2-44B0-AFA7-E5F642B12C05}" dt="2023-06-19T09:15:08.158" v="304" actId="1036"/>
          <ac:grpSpMkLst>
            <pc:docMk/>
            <pc:sldMk cId="682690625" sldId="1943"/>
            <ac:grpSpMk id="4" creationId="{00000000-0000-0000-0000-000000000000}"/>
          </ac:grpSpMkLst>
        </pc:grpChg>
      </pc:sldChg>
      <pc:sldChg chg="delSp modSp add mod">
        <pc:chgData name="Willigen, R.F. van der (Rob)" userId="b43bdd62-7b82-48e9-86cd-c7c10e260c14" providerId="ADAL" clId="{78BFF3AD-78D2-44B0-AFA7-E5F642B12C05}" dt="2023-06-19T09:47:42.140" v="411" actId="20577"/>
        <pc:sldMkLst>
          <pc:docMk/>
          <pc:sldMk cId="3203438846" sldId="1944"/>
        </pc:sldMkLst>
        <pc:spChg chg="del">
          <ac:chgData name="Willigen, R.F. van der (Rob)" userId="b43bdd62-7b82-48e9-86cd-c7c10e260c14" providerId="ADAL" clId="{78BFF3AD-78D2-44B0-AFA7-E5F642B12C05}" dt="2023-06-19T09:31:21.573" v="382" actId="478"/>
          <ac:spMkLst>
            <pc:docMk/>
            <pc:sldMk cId="3203438846" sldId="1944"/>
            <ac:spMk id="3" creationId="{96F62420-5BB6-31D5-D3F9-78DA6A9EEAAC}"/>
          </ac:spMkLst>
        </pc:spChg>
        <pc:spChg chg="mod">
          <ac:chgData name="Willigen, R.F. van der (Rob)" userId="b43bdd62-7b82-48e9-86cd-c7c10e260c14" providerId="ADAL" clId="{78BFF3AD-78D2-44B0-AFA7-E5F642B12C05}" dt="2023-06-19T09:47:42.140" v="411" actId="20577"/>
          <ac:spMkLst>
            <pc:docMk/>
            <pc:sldMk cId="3203438846" sldId="1944"/>
            <ac:spMk id="8" creationId="{00000000-0000-0000-0000-000000000000}"/>
          </ac:spMkLst>
        </pc:spChg>
        <pc:spChg chg="del">
          <ac:chgData name="Willigen, R.F. van der (Rob)" userId="b43bdd62-7b82-48e9-86cd-c7c10e260c14" providerId="ADAL" clId="{78BFF3AD-78D2-44B0-AFA7-E5F642B12C05}" dt="2023-06-19T09:31:03.144" v="378" actId="478"/>
          <ac:spMkLst>
            <pc:docMk/>
            <pc:sldMk cId="3203438846" sldId="1944"/>
            <ac:spMk id="9" creationId="{3A71FFC7-A96D-9277-0F86-D81EB26B66C4}"/>
          </ac:spMkLst>
        </pc:spChg>
        <pc:grpChg chg="mod">
          <ac:chgData name="Willigen, R.F. van der (Rob)" userId="b43bdd62-7b82-48e9-86cd-c7c10e260c14" providerId="ADAL" clId="{78BFF3AD-78D2-44B0-AFA7-E5F642B12C05}" dt="2023-06-19T09:31:50.820" v="389" actId="14100"/>
          <ac:grpSpMkLst>
            <pc:docMk/>
            <pc:sldMk cId="3203438846" sldId="1944"/>
            <ac:grpSpMk id="4" creationId="{00000000-0000-0000-0000-000000000000}"/>
          </ac:grpSpMkLst>
        </pc:grpChg>
      </pc:sldChg>
      <pc:sldChg chg="addSp delSp modSp add del mod">
        <pc:chgData name="Willigen, R.F. van der (Rob)" userId="b43bdd62-7b82-48e9-86cd-c7c10e260c14" providerId="ADAL" clId="{78BFF3AD-78D2-44B0-AFA7-E5F642B12C05}" dt="2023-06-19T09:48:05.143" v="412" actId="47"/>
        <pc:sldMkLst>
          <pc:docMk/>
          <pc:sldMk cId="178033452" sldId="1945"/>
        </pc:sldMkLst>
        <pc:spChg chg="del">
          <ac:chgData name="Willigen, R.F. van der (Rob)" userId="b43bdd62-7b82-48e9-86cd-c7c10e260c14" providerId="ADAL" clId="{78BFF3AD-78D2-44B0-AFA7-E5F642B12C05}" dt="2023-06-19T09:22:50.963" v="360" actId="478"/>
          <ac:spMkLst>
            <pc:docMk/>
            <pc:sldMk cId="178033452" sldId="1945"/>
            <ac:spMk id="3" creationId="{96F62420-5BB6-31D5-D3F9-78DA6A9EEAAC}"/>
          </ac:spMkLst>
        </pc:spChg>
        <pc:spChg chg="add">
          <ac:chgData name="Willigen, R.F. van der (Rob)" userId="b43bdd62-7b82-48e9-86cd-c7c10e260c14" providerId="ADAL" clId="{78BFF3AD-78D2-44B0-AFA7-E5F642B12C05}" dt="2023-06-19T09:30:38.654" v="372"/>
          <ac:spMkLst>
            <pc:docMk/>
            <pc:sldMk cId="178033452" sldId="1945"/>
            <ac:spMk id="7" creationId="{3D3EB7BB-F677-31EC-76D2-24902C5D75FA}"/>
          </ac:spMkLst>
        </pc:spChg>
        <pc:spChg chg="del">
          <ac:chgData name="Willigen, R.F. van der (Rob)" userId="b43bdd62-7b82-48e9-86cd-c7c10e260c14" providerId="ADAL" clId="{78BFF3AD-78D2-44B0-AFA7-E5F642B12C05}" dt="2023-06-19T09:22:50.963" v="360" actId="478"/>
          <ac:spMkLst>
            <pc:docMk/>
            <pc:sldMk cId="178033452" sldId="1945"/>
            <ac:spMk id="8" creationId="{00000000-0000-0000-0000-000000000000}"/>
          </ac:spMkLst>
        </pc:spChg>
        <pc:spChg chg="del">
          <ac:chgData name="Willigen, R.F. van der (Rob)" userId="b43bdd62-7b82-48e9-86cd-c7c10e260c14" providerId="ADAL" clId="{78BFF3AD-78D2-44B0-AFA7-E5F642B12C05}" dt="2023-06-19T09:22:53.930" v="361" actId="478"/>
          <ac:spMkLst>
            <pc:docMk/>
            <pc:sldMk cId="178033452" sldId="1945"/>
            <ac:spMk id="9" creationId="{3A71FFC7-A96D-9277-0F86-D81EB26B66C4}"/>
          </ac:spMkLst>
        </pc:spChg>
        <pc:grpChg chg="del">
          <ac:chgData name="Willigen, R.F. van der (Rob)" userId="b43bdd62-7b82-48e9-86cd-c7c10e260c14" providerId="ADAL" clId="{78BFF3AD-78D2-44B0-AFA7-E5F642B12C05}" dt="2023-06-19T09:22:50.963" v="360" actId="478"/>
          <ac:grpSpMkLst>
            <pc:docMk/>
            <pc:sldMk cId="178033452" sldId="1945"/>
            <ac:grpSpMk id="4" creationId="{00000000-0000-0000-0000-000000000000}"/>
          </ac:grpSpMkLst>
        </pc:grpChg>
        <pc:picChg chg="add mod">
          <ac:chgData name="Willigen, R.F. van der (Rob)" userId="b43bdd62-7b82-48e9-86cd-c7c10e260c14" providerId="ADAL" clId="{78BFF3AD-78D2-44B0-AFA7-E5F642B12C05}" dt="2023-06-19T09:29:00.293" v="370" actId="1076"/>
          <ac:picMkLst>
            <pc:docMk/>
            <pc:sldMk cId="178033452" sldId="1945"/>
            <ac:picMk id="1026" creationId="{1F253F1F-A6DA-1F87-BC8D-A570AAE3CE3C}"/>
          </ac:picMkLst>
        </pc:picChg>
      </pc:sldChg>
      <pc:sldChg chg="addSp delSp modSp add mod ord">
        <pc:chgData name="Willigen, R.F. van der (Rob)" userId="b43bdd62-7b82-48e9-86cd-c7c10e260c14" providerId="ADAL" clId="{78BFF3AD-78D2-44B0-AFA7-E5F642B12C05}" dt="2023-06-19T16:10:27.275" v="2303" actId="14100"/>
        <pc:sldMkLst>
          <pc:docMk/>
          <pc:sldMk cId="1917071854" sldId="1945"/>
        </pc:sldMkLst>
        <pc:spChg chg="del">
          <ac:chgData name="Willigen, R.F. van der (Rob)" userId="b43bdd62-7b82-48e9-86cd-c7c10e260c14" providerId="ADAL" clId="{78BFF3AD-78D2-44B0-AFA7-E5F642B12C05}" dt="2023-06-19T10:03:28.550" v="442" actId="478"/>
          <ac:spMkLst>
            <pc:docMk/>
            <pc:sldMk cId="1917071854" sldId="1945"/>
            <ac:spMk id="3" creationId="{96F62420-5BB6-31D5-D3F9-78DA6A9EEAAC}"/>
          </ac:spMkLst>
        </pc:spChg>
        <pc:spChg chg="add del mod">
          <ac:chgData name="Willigen, R.F. van der (Rob)" userId="b43bdd62-7b82-48e9-86cd-c7c10e260c14" providerId="ADAL" clId="{78BFF3AD-78D2-44B0-AFA7-E5F642B12C05}" dt="2023-06-19T10:19:51.005" v="624" actId="478"/>
          <ac:spMkLst>
            <pc:docMk/>
            <pc:sldMk cId="1917071854" sldId="1945"/>
            <ac:spMk id="7" creationId="{7A50E86A-5AA5-E51D-4CE2-9AFD781DE4A0}"/>
          </ac:spMkLst>
        </pc:spChg>
        <pc:spChg chg="mod">
          <ac:chgData name="Willigen, R.F. van der (Rob)" userId="b43bdd62-7b82-48e9-86cd-c7c10e260c14" providerId="ADAL" clId="{78BFF3AD-78D2-44B0-AFA7-E5F642B12C05}" dt="2023-06-19T11:32:30.737" v="1232" actId="20577"/>
          <ac:spMkLst>
            <pc:docMk/>
            <pc:sldMk cId="1917071854" sldId="1945"/>
            <ac:spMk id="8" creationId="{00000000-0000-0000-0000-000000000000}"/>
          </ac:spMkLst>
        </pc:spChg>
        <pc:spChg chg="del mod">
          <ac:chgData name="Willigen, R.F. van der (Rob)" userId="b43bdd62-7b82-48e9-86cd-c7c10e260c14" providerId="ADAL" clId="{78BFF3AD-78D2-44B0-AFA7-E5F642B12C05}" dt="2023-06-19T10:15:01.275" v="591" actId="478"/>
          <ac:spMkLst>
            <pc:docMk/>
            <pc:sldMk cId="1917071854" sldId="1945"/>
            <ac:spMk id="9" creationId="{3A71FFC7-A96D-9277-0F86-D81EB26B66C4}"/>
          </ac:spMkLst>
        </pc:spChg>
        <pc:spChg chg="add del mod">
          <ac:chgData name="Willigen, R.F. van der (Rob)" userId="b43bdd62-7b82-48e9-86cd-c7c10e260c14" providerId="ADAL" clId="{78BFF3AD-78D2-44B0-AFA7-E5F642B12C05}" dt="2023-06-19T10:21:23.409" v="637" actId="478"/>
          <ac:spMkLst>
            <pc:docMk/>
            <pc:sldMk cId="1917071854" sldId="1945"/>
            <ac:spMk id="11" creationId="{A69486AB-9E69-685C-100D-0BDF2BCDF052}"/>
          </ac:spMkLst>
        </pc:spChg>
        <pc:spChg chg="add mod">
          <ac:chgData name="Willigen, R.F. van der (Rob)" userId="b43bdd62-7b82-48e9-86cd-c7c10e260c14" providerId="ADAL" clId="{78BFF3AD-78D2-44B0-AFA7-E5F642B12C05}" dt="2023-06-19T16:10:27.275" v="2303" actId="14100"/>
          <ac:spMkLst>
            <pc:docMk/>
            <pc:sldMk cId="1917071854" sldId="1945"/>
            <ac:spMk id="13" creationId="{F4404143-F6F3-2C38-0CC3-1D9B4FA45065}"/>
          </ac:spMkLst>
        </pc:spChg>
        <pc:grpChg chg="mod">
          <ac:chgData name="Willigen, R.F. van der (Rob)" userId="b43bdd62-7b82-48e9-86cd-c7c10e260c14" providerId="ADAL" clId="{78BFF3AD-78D2-44B0-AFA7-E5F642B12C05}" dt="2023-06-19T10:16:39.622" v="611" actId="14100"/>
          <ac:grpSpMkLst>
            <pc:docMk/>
            <pc:sldMk cId="1917071854" sldId="1945"/>
            <ac:grpSpMk id="4" creationId="{00000000-0000-0000-0000-000000000000}"/>
          </ac:grpSpMkLst>
        </pc:grpChg>
      </pc:sldChg>
      <pc:sldChg chg="add del ord">
        <pc:chgData name="Willigen, R.F. van der (Rob)" userId="b43bdd62-7b82-48e9-86cd-c7c10e260c14" providerId="ADAL" clId="{78BFF3AD-78D2-44B0-AFA7-E5F642B12C05}" dt="2023-06-19T15:19:35.410" v="2137" actId="47"/>
        <pc:sldMkLst>
          <pc:docMk/>
          <pc:sldMk cId="1890098094" sldId="1946"/>
        </pc:sldMkLst>
      </pc:sldChg>
      <pc:sldChg chg="add del">
        <pc:chgData name="Willigen, R.F. van der (Rob)" userId="b43bdd62-7b82-48e9-86cd-c7c10e260c14" providerId="ADAL" clId="{78BFF3AD-78D2-44B0-AFA7-E5F642B12C05}" dt="2023-06-19T10:26:56.691" v="656"/>
        <pc:sldMkLst>
          <pc:docMk/>
          <pc:sldMk cId="2140143294" sldId="1947"/>
        </pc:sldMkLst>
      </pc:sldChg>
      <pc:sldChg chg="add del">
        <pc:chgData name="Willigen, R.F. van der (Rob)" userId="b43bdd62-7b82-48e9-86cd-c7c10e260c14" providerId="ADAL" clId="{78BFF3AD-78D2-44B0-AFA7-E5F642B12C05}" dt="2023-06-19T15:08:26.182" v="2002" actId="47"/>
        <pc:sldMkLst>
          <pc:docMk/>
          <pc:sldMk cId="2668892702" sldId="1947"/>
        </pc:sldMkLst>
      </pc:sldChg>
      <pc:sldChg chg="add del">
        <pc:chgData name="Willigen, R.F. van der (Rob)" userId="b43bdd62-7b82-48e9-86cd-c7c10e260c14" providerId="ADAL" clId="{78BFF3AD-78D2-44B0-AFA7-E5F642B12C05}" dt="2023-06-19T11:12:29.075" v="1136" actId="47"/>
        <pc:sldMkLst>
          <pc:docMk/>
          <pc:sldMk cId="3503448317" sldId="1948"/>
        </pc:sldMkLst>
      </pc:sldChg>
      <pc:sldChg chg="modSp add del mod ord">
        <pc:chgData name="Willigen, R.F. van der (Rob)" userId="b43bdd62-7b82-48e9-86cd-c7c10e260c14" providerId="ADAL" clId="{78BFF3AD-78D2-44B0-AFA7-E5F642B12C05}" dt="2023-06-19T10:54:53.955" v="1050" actId="47"/>
        <pc:sldMkLst>
          <pc:docMk/>
          <pc:sldMk cId="2591717091" sldId="1949"/>
        </pc:sldMkLst>
        <pc:spChg chg="mod">
          <ac:chgData name="Willigen, R.F. van der (Rob)" userId="b43bdd62-7b82-48e9-86cd-c7c10e260c14" providerId="ADAL" clId="{78BFF3AD-78D2-44B0-AFA7-E5F642B12C05}" dt="2023-06-19T10:32:46.599" v="689"/>
          <ac:spMkLst>
            <pc:docMk/>
            <pc:sldMk cId="2591717091" sldId="1949"/>
            <ac:spMk id="8" creationId="{00000000-0000-0000-0000-000000000000}"/>
          </ac:spMkLst>
        </pc:spChg>
      </pc:sldChg>
      <pc:sldChg chg="addSp modSp add mod">
        <pc:chgData name="Willigen, R.F. van der (Rob)" userId="b43bdd62-7b82-48e9-86cd-c7c10e260c14" providerId="ADAL" clId="{78BFF3AD-78D2-44B0-AFA7-E5F642B12C05}" dt="2023-06-19T16:14:21.618" v="2321" actId="1076"/>
        <pc:sldMkLst>
          <pc:docMk/>
          <pc:sldMk cId="1247149816" sldId="1950"/>
        </pc:sldMkLst>
        <pc:spChg chg="add mod">
          <ac:chgData name="Willigen, R.F. van der (Rob)" userId="b43bdd62-7b82-48e9-86cd-c7c10e260c14" providerId="ADAL" clId="{78BFF3AD-78D2-44B0-AFA7-E5F642B12C05}" dt="2023-06-19T16:14:21.618" v="2321" actId="1076"/>
          <ac:spMkLst>
            <pc:docMk/>
            <pc:sldMk cId="1247149816" sldId="1950"/>
            <ac:spMk id="3" creationId="{ACD152C3-8C5D-1F96-F5EE-5E415FBCDA38}"/>
          </ac:spMkLst>
        </pc:spChg>
        <pc:spChg chg="mod">
          <ac:chgData name="Willigen, R.F. van der (Rob)" userId="b43bdd62-7b82-48e9-86cd-c7c10e260c14" providerId="ADAL" clId="{78BFF3AD-78D2-44B0-AFA7-E5F642B12C05}" dt="2023-06-19T16:14:02.529" v="2313"/>
          <ac:spMkLst>
            <pc:docMk/>
            <pc:sldMk cId="1247149816" sldId="1950"/>
            <ac:spMk id="8" creationId="{00000000-0000-0000-0000-000000000000}"/>
          </ac:spMkLst>
        </pc:spChg>
        <pc:grpChg chg="mod">
          <ac:chgData name="Willigen, R.F. van der (Rob)" userId="b43bdd62-7b82-48e9-86cd-c7c10e260c14" providerId="ADAL" clId="{78BFF3AD-78D2-44B0-AFA7-E5F642B12C05}" dt="2023-06-19T10:34:13.590" v="757" actId="1076"/>
          <ac:grpSpMkLst>
            <pc:docMk/>
            <pc:sldMk cId="1247149816" sldId="1950"/>
            <ac:grpSpMk id="4" creationId="{00000000-0000-0000-0000-000000000000}"/>
          </ac:grpSpMkLst>
        </pc:grpChg>
      </pc:sldChg>
      <pc:sldChg chg="addSp delSp modSp add mod">
        <pc:chgData name="Willigen, R.F. van der (Rob)" userId="b43bdd62-7b82-48e9-86cd-c7c10e260c14" providerId="ADAL" clId="{78BFF3AD-78D2-44B0-AFA7-E5F642B12C05}" dt="2023-06-19T16:19:24.362" v="2345" actId="1076"/>
        <pc:sldMkLst>
          <pc:docMk/>
          <pc:sldMk cId="1188663679" sldId="1951"/>
        </pc:sldMkLst>
        <pc:spChg chg="del mod">
          <ac:chgData name="Willigen, R.F. van der (Rob)" userId="b43bdd62-7b82-48e9-86cd-c7c10e260c14" providerId="ADAL" clId="{78BFF3AD-78D2-44B0-AFA7-E5F642B12C05}" dt="2023-06-19T16:15:59.315" v="2323" actId="478"/>
          <ac:spMkLst>
            <pc:docMk/>
            <pc:sldMk cId="1188663679" sldId="1951"/>
            <ac:spMk id="8" creationId="{00000000-0000-0000-0000-000000000000}"/>
          </ac:spMkLst>
        </pc:spChg>
        <pc:grpChg chg="del mod">
          <ac:chgData name="Willigen, R.F. van der (Rob)" userId="b43bdd62-7b82-48e9-86cd-c7c10e260c14" providerId="ADAL" clId="{78BFF3AD-78D2-44B0-AFA7-E5F642B12C05}" dt="2023-06-19T16:15:59.315" v="2323" actId="478"/>
          <ac:grpSpMkLst>
            <pc:docMk/>
            <pc:sldMk cId="1188663679" sldId="1951"/>
            <ac:grpSpMk id="4" creationId="{00000000-0000-0000-0000-000000000000}"/>
          </ac:grpSpMkLst>
        </pc:grpChg>
        <pc:picChg chg="add del mod">
          <ac:chgData name="Willigen, R.F. van der (Rob)" userId="b43bdd62-7b82-48e9-86cd-c7c10e260c14" providerId="ADAL" clId="{78BFF3AD-78D2-44B0-AFA7-E5F642B12C05}" dt="2023-06-19T16:17:03.754" v="2326" actId="478"/>
          <ac:picMkLst>
            <pc:docMk/>
            <pc:sldMk cId="1188663679" sldId="1951"/>
            <ac:picMk id="2" creationId="{15362828-BAD0-8099-7C7C-ACAAEF485D25}"/>
          </ac:picMkLst>
        </pc:picChg>
        <pc:picChg chg="add mod">
          <ac:chgData name="Willigen, R.F. van der (Rob)" userId="b43bdd62-7b82-48e9-86cd-c7c10e260c14" providerId="ADAL" clId="{78BFF3AD-78D2-44B0-AFA7-E5F642B12C05}" dt="2023-06-19T16:19:15.697" v="2343" actId="1076"/>
          <ac:picMkLst>
            <pc:docMk/>
            <pc:sldMk cId="1188663679" sldId="1951"/>
            <ac:picMk id="3" creationId="{CF4B94A0-D612-D2F7-799C-326C4DB22394}"/>
          </ac:picMkLst>
        </pc:picChg>
        <pc:picChg chg="add mod">
          <ac:chgData name="Willigen, R.F. van der (Rob)" userId="b43bdd62-7b82-48e9-86cd-c7c10e260c14" providerId="ADAL" clId="{78BFF3AD-78D2-44B0-AFA7-E5F642B12C05}" dt="2023-06-19T16:19:24.362" v="2345" actId="1076"/>
          <ac:picMkLst>
            <pc:docMk/>
            <pc:sldMk cId="1188663679" sldId="1951"/>
            <ac:picMk id="7" creationId="{045E66C5-86BC-AA96-495E-0F537488DC7B}"/>
          </ac:picMkLst>
        </pc:picChg>
        <pc:picChg chg="add mod">
          <ac:chgData name="Willigen, R.F. van der (Rob)" userId="b43bdd62-7b82-48e9-86cd-c7c10e260c14" providerId="ADAL" clId="{78BFF3AD-78D2-44B0-AFA7-E5F642B12C05}" dt="2023-06-19T16:19:07.594" v="2341" actId="1076"/>
          <ac:picMkLst>
            <pc:docMk/>
            <pc:sldMk cId="1188663679" sldId="1951"/>
            <ac:picMk id="1026" creationId="{0EBCB125-7ACA-B467-95EB-5A5F3C575BFB}"/>
          </ac:picMkLst>
        </pc:picChg>
      </pc:sldChg>
      <pc:sldChg chg="addSp modSp add mod">
        <pc:chgData name="Willigen, R.F. van der (Rob)" userId="b43bdd62-7b82-48e9-86cd-c7c10e260c14" providerId="ADAL" clId="{78BFF3AD-78D2-44B0-AFA7-E5F642B12C05}" dt="2023-06-19T10:43:42.367" v="960" actId="1076"/>
        <pc:sldMkLst>
          <pc:docMk/>
          <pc:sldMk cId="418643417" sldId="1952"/>
        </pc:sldMkLst>
        <pc:spChg chg="add mod">
          <ac:chgData name="Willigen, R.F. van der (Rob)" userId="b43bdd62-7b82-48e9-86cd-c7c10e260c14" providerId="ADAL" clId="{78BFF3AD-78D2-44B0-AFA7-E5F642B12C05}" dt="2023-06-19T10:42:52.710" v="944" actId="1076"/>
          <ac:spMkLst>
            <pc:docMk/>
            <pc:sldMk cId="418643417" sldId="1952"/>
            <ac:spMk id="3" creationId="{4C6C6FD8-1789-3E10-466F-677B4EF50AF7}"/>
          </ac:spMkLst>
        </pc:spChg>
        <pc:spChg chg="mod">
          <ac:chgData name="Willigen, R.F. van der (Rob)" userId="b43bdd62-7b82-48e9-86cd-c7c10e260c14" providerId="ADAL" clId="{78BFF3AD-78D2-44B0-AFA7-E5F642B12C05}" dt="2023-06-19T10:43:38.974" v="959" actId="20577"/>
          <ac:spMkLst>
            <pc:docMk/>
            <pc:sldMk cId="418643417" sldId="1952"/>
            <ac:spMk id="8" creationId="{00000000-0000-0000-0000-000000000000}"/>
          </ac:spMkLst>
        </pc:spChg>
        <pc:picChg chg="add mod">
          <ac:chgData name="Willigen, R.F. van der (Rob)" userId="b43bdd62-7b82-48e9-86cd-c7c10e260c14" providerId="ADAL" clId="{78BFF3AD-78D2-44B0-AFA7-E5F642B12C05}" dt="2023-06-19T10:43:42.367" v="960" actId="1076"/>
          <ac:picMkLst>
            <pc:docMk/>
            <pc:sldMk cId="418643417" sldId="1952"/>
            <ac:picMk id="7" creationId="{E5F508DA-8CCA-1B48-36F4-97F1CF5BCEA4}"/>
          </ac:picMkLst>
        </pc:picChg>
      </pc:sldChg>
      <pc:sldChg chg="addSp delSp modSp add mod ord">
        <pc:chgData name="Willigen, R.F. van der (Rob)" userId="b43bdd62-7b82-48e9-86cd-c7c10e260c14" providerId="ADAL" clId="{78BFF3AD-78D2-44B0-AFA7-E5F642B12C05}" dt="2023-06-19T10:52:20.192" v="1033" actId="1076"/>
        <pc:sldMkLst>
          <pc:docMk/>
          <pc:sldMk cId="566211246" sldId="1953"/>
        </pc:sldMkLst>
        <pc:spChg chg="mod">
          <ac:chgData name="Willigen, R.F. van der (Rob)" userId="b43bdd62-7b82-48e9-86cd-c7c10e260c14" providerId="ADAL" clId="{78BFF3AD-78D2-44B0-AFA7-E5F642B12C05}" dt="2023-06-19T10:48:19.623" v="1013" actId="14100"/>
          <ac:spMkLst>
            <pc:docMk/>
            <pc:sldMk cId="566211246" sldId="1953"/>
            <ac:spMk id="6" creationId="{AB5C0764-2476-B17A-015F-2393EDFD2D5F}"/>
          </ac:spMkLst>
        </pc:spChg>
        <pc:spChg chg="mod">
          <ac:chgData name="Willigen, R.F. van der (Rob)" userId="b43bdd62-7b82-48e9-86cd-c7c10e260c14" providerId="ADAL" clId="{78BFF3AD-78D2-44B0-AFA7-E5F642B12C05}" dt="2023-06-19T10:51:44.343" v="1032" actId="1076"/>
          <ac:spMkLst>
            <pc:docMk/>
            <pc:sldMk cId="566211246" sldId="1953"/>
            <ac:spMk id="7" creationId="{D0AACE68-751F-6824-BCA9-1E73C998CA0C}"/>
          </ac:spMkLst>
        </pc:spChg>
        <pc:spChg chg="mod">
          <ac:chgData name="Willigen, R.F. van der (Rob)" userId="b43bdd62-7b82-48e9-86cd-c7c10e260c14" providerId="ADAL" clId="{78BFF3AD-78D2-44B0-AFA7-E5F642B12C05}" dt="2023-06-19T10:49:43.913" v="1020" actId="20577"/>
          <ac:spMkLst>
            <pc:docMk/>
            <pc:sldMk cId="566211246" sldId="1953"/>
            <ac:spMk id="12" creationId="{850018C4-D98A-91C0-38EC-C19BC36312F7}"/>
          </ac:spMkLst>
        </pc:spChg>
        <pc:grpChg chg="mod">
          <ac:chgData name="Willigen, R.F. van der (Rob)" userId="b43bdd62-7b82-48e9-86cd-c7c10e260c14" providerId="ADAL" clId="{78BFF3AD-78D2-44B0-AFA7-E5F642B12C05}" dt="2023-06-19T10:48:13.206" v="1011" actId="14100"/>
          <ac:grpSpMkLst>
            <pc:docMk/>
            <pc:sldMk cId="566211246" sldId="1953"/>
            <ac:grpSpMk id="3" creationId="{A5B3D649-C184-D671-316D-B2090DA4FB33}"/>
          </ac:grpSpMkLst>
        </pc:grpChg>
        <pc:picChg chg="add mod">
          <ac:chgData name="Willigen, R.F. van der (Rob)" userId="b43bdd62-7b82-48e9-86cd-c7c10e260c14" providerId="ADAL" clId="{78BFF3AD-78D2-44B0-AFA7-E5F642B12C05}" dt="2023-06-19T10:52:20.192" v="1033" actId="1076"/>
          <ac:picMkLst>
            <pc:docMk/>
            <pc:sldMk cId="566211246" sldId="1953"/>
            <ac:picMk id="2" creationId="{BF45034D-C186-E05B-2447-3E8D3C652058}"/>
          </ac:picMkLst>
        </pc:picChg>
        <pc:picChg chg="del">
          <ac:chgData name="Willigen, R.F. van der (Rob)" userId="b43bdd62-7b82-48e9-86cd-c7c10e260c14" providerId="ADAL" clId="{78BFF3AD-78D2-44B0-AFA7-E5F642B12C05}" dt="2023-06-19T10:44:36.424" v="975" actId="478"/>
          <ac:picMkLst>
            <pc:docMk/>
            <pc:sldMk cId="566211246" sldId="1953"/>
            <ac:picMk id="10" creationId="{324695CB-EE4D-A4BC-CED5-AD1973E26644}"/>
          </ac:picMkLst>
        </pc:picChg>
        <pc:picChg chg="del">
          <ac:chgData name="Willigen, R.F. van der (Rob)" userId="b43bdd62-7b82-48e9-86cd-c7c10e260c14" providerId="ADAL" clId="{78BFF3AD-78D2-44B0-AFA7-E5F642B12C05}" dt="2023-06-19T10:49:24.623" v="1014" actId="478"/>
          <ac:picMkLst>
            <pc:docMk/>
            <pc:sldMk cId="566211246" sldId="1953"/>
            <ac:picMk id="11" creationId="{F7A8BBF1-D7AC-7AB6-8F21-555C89E3D839}"/>
          </ac:picMkLst>
        </pc:picChg>
        <pc:picChg chg="del">
          <ac:chgData name="Willigen, R.F. van der (Rob)" userId="b43bdd62-7b82-48e9-86cd-c7c10e260c14" providerId="ADAL" clId="{78BFF3AD-78D2-44B0-AFA7-E5F642B12C05}" dt="2023-06-19T10:44:41.070" v="976" actId="478"/>
          <ac:picMkLst>
            <pc:docMk/>
            <pc:sldMk cId="566211246" sldId="1953"/>
            <ac:picMk id="14" creationId="{A1F1F5A8-556D-7D2C-DA4E-ECB0DA560F40}"/>
          </ac:picMkLst>
        </pc:picChg>
        <pc:picChg chg="add mod">
          <ac:chgData name="Willigen, R.F. van der (Rob)" userId="b43bdd62-7b82-48e9-86cd-c7c10e260c14" providerId="ADAL" clId="{78BFF3AD-78D2-44B0-AFA7-E5F642B12C05}" dt="2023-06-19T10:49:29.856" v="1016" actId="1076"/>
          <ac:picMkLst>
            <pc:docMk/>
            <pc:sldMk cId="566211246" sldId="1953"/>
            <ac:picMk id="2050" creationId="{D2886B08-330D-725A-1878-C293F1BDFC10}"/>
          </ac:picMkLst>
        </pc:picChg>
        <pc:picChg chg="add mod">
          <ac:chgData name="Willigen, R.F. van der (Rob)" userId="b43bdd62-7b82-48e9-86cd-c7c10e260c14" providerId="ADAL" clId="{78BFF3AD-78D2-44B0-AFA7-E5F642B12C05}" dt="2023-06-19T10:51:39.631" v="1031" actId="1076"/>
          <ac:picMkLst>
            <pc:docMk/>
            <pc:sldMk cId="566211246" sldId="1953"/>
            <ac:picMk id="2052" creationId="{2D07462E-1048-77F4-E94F-CEA0287620CA}"/>
          </ac:picMkLst>
        </pc:picChg>
        <pc:picChg chg="del">
          <ac:chgData name="Willigen, R.F. van der (Rob)" userId="b43bdd62-7b82-48e9-86cd-c7c10e260c14" providerId="ADAL" clId="{78BFF3AD-78D2-44B0-AFA7-E5F642B12C05}" dt="2023-06-19T10:51:21.291" v="1025" actId="478"/>
          <ac:picMkLst>
            <pc:docMk/>
            <pc:sldMk cId="566211246" sldId="1953"/>
            <ac:picMk id="23554" creationId="{AE2ACD07-A926-E485-A65E-D3CC4AB7F0E2}"/>
          </ac:picMkLst>
        </pc:picChg>
      </pc:sldChg>
      <pc:sldChg chg="addSp delSp modSp add mod">
        <pc:chgData name="Willigen, R.F. van der (Rob)" userId="b43bdd62-7b82-48e9-86cd-c7c10e260c14" providerId="ADAL" clId="{78BFF3AD-78D2-44B0-AFA7-E5F642B12C05}" dt="2023-06-19T15:58:49.948" v="2297" actId="20577"/>
        <pc:sldMkLst>
          <pc:docMk/>
          <pc:sldMk cId="2173565012" sldId="1954"/>
        </pc:sldMkLst>
        <pc:spChg chg="add del mod">
          <ac:chgData name="Willigen, R.F. van der (Rob)" userId="b43bdd62-7b82-48e9-86cd-c7c10e260c14" providerId="ADAL" clId="{78BFF3AD-78D2-44B0-AFA7-E5F642B12C05}" dt="2023-06-19T11:29:59.556" v="1207" actId="478"/>
          <ac:spMkLst>
            <pc:docMk/>
            <pc:sldMk cId="2173565012" sldId="1954"/>
            <ac:spMk id="2" creationId="{30445891-1909-B2ED-530F-A4058D43D064}"/>
          </ac:spMkLst>
        </pc:spChg>
        <pc:spChg chg="add">
          <ac:chgData name="Willigen, R.F. van der (Rob)" userId="b43bdd62-7b82-48e9-86cd-c7c10e260c14" providerId="ADAL" clId="{78BFF3AD-78D2-44B0-AFA7-E5F642B12C05}" dt="2023-06-19T11:24:42.105" v="1177"/>
          <ac:spMkLst>
            <pc:docMk/>
            <pc:sldMk cId="2173565012" sldId="1954"/>
            <ac:spMk id="3" creationId="{8D9A7026-9566-E5D9-4E99-DB5820235B07}"/>
          </ac:spMkLst>
        </pc:spChg>
        <pc:spChg chg="mod">
          <ac:chgData name="Willigen, R.F. van der (Rob)" userId="b43bdd62-7b82-48e9-86cd-c7c10e260c14" providerId="ADAL" clId="{78BFF3AD-78D2-44B0-AFA7-E5F642B12C05}" dt="2023-06-19T11:32:46.341" v="1242" actId="20577"/>
          <ac:spMkLst>
            <pc:docMk/>
            <pc:sldMk cId="2173565012" sldId="1954"/>
            <ac:spMk id="8" creationId="{00000000-0000-0000-0000-000000000000}"/>
          </ac:spMkLst>
        </pc:spChg>
        <pc:spChg chg="mod">
          <ac:chgData name="Willigen, R.F. van der (Rob)" userId="b43bdd62-7b82-48e9-86cd-c7c10e260c14" providerId="ADAL" clId="{78BFF3AD-78D2-44B0-AFA7-E5F642B12C05}" dt="2023-06-19T15:58:49.948" v="2297" actId="20577"/>
          <ac:spMkLst>
            <pc:docMk/>
            <pc:sldMk cId="2173565012" sldId="1954"/>
            <ac:spMk id="13" creationId="{F4404143-F6F3-2C38-0CC3-1D9B4FA45065}"/>
          </ac:spMkLst>
        </pc:spChg>
        <pc:grpChg chg="mod">
          <ac:chgData name="Willigen, R.F. van der (Rob)" userId="b43bdd62-7b82-48e9-86cd-c7c10e260c14" providerId="ADAL" clId="{78BFF3AD-78D2-44B0-AFA7-E5F642B12C05}" dt="2023-06-19T11:30:30.028" v="1212" actId="14100"/>
          <ac:grpSpMkLst>
            <pc:docMk/>
            <pc:sldMk cId="2173565012" sldId="1954"/>
            <ac:grpSpMk id="4" creationId="{00000000-0000-0000-0000-000000000000}"/>
          </ac:grpSpMkLst>
        </pc:grpChg>
      </pc:sldChg>
      <pc:sldChg chg="delSp modSp add mod">
        <pc:chgData name="Willigen, R.F. van der (Rob)" userId="b43bdd62-7b82-48e9-86cd-c7c10e260c14" providerId="ADAL" clId="{78BFF3AD-78D2-44B0-AFA7-E5F642B12C05}" dt="2023-06-19T16:33:19.211" v="2489" actId="20577"/>
        <pc:sldMkLst>
          <pc:docMk/>
          <pc:sldMk cId="2657605010" sldId="1955"/>
        </pc:sldMkLst>
        <pc:spChg chg="mod">
          <ac:chgData name="Willigen, R.F. van der (Rob)" userId="b43bdd62-7b82-48e9-86cd-c7c10e260c14" providerId="ADAL" clId="{78BFF3AD-78D2-44B0-AFA7-E5F642B12C05}" dt="2023-06-19T16:33:19.211" v="2489" actId="20577"/>
          <ac:spMkLst>
            <pc:docMk/>
            <pc:sldMk cId="2657605010" sldId="1955"/>
            <ac:spMk id="8" creationId="{00000000-0000-0000-0000-000000000000}"/>
          </ac:spMkLst>
        </pc:spChg>
        <pc:spChg chg="del">
          <ac:chgData name="Willigen, R.F. van der (Rob)" userId="b43bdd62-7b82-48e9-86cd-c7c10e260c14" providerId="ADAL" clId="{78BFF3AD-78D2-44B0-AFA7-E5F642B12C05}" dt="2023-06-19T16:21:30.747" v="2350" actId="478"/>
          <ac:spMkLst>
            <pc:docMk/>
            <pc:sldMk cId="2657605010" sldId="1955"/>
            <ac:spMk id="13" creationId="{F4404143-F6F3-2C38-0CC3-1D9B4FA45065}"/>
          </ac:spMkLst>
        </pc:spChg>
        <pc:grpChg chg="mod ord">
          <ac:chgData name="Willigen, R.F. van der (Rob)" userId="b43bdd62-7b82-48e9-86cd-c7c10e260c14" providerId="ADAL" clId="{78BFF3AD-78D2-44B0-AFA7-E5F642B12C05}" dt="2023-06-19T16:23:14.306" v="2375" actId="1076"/>
          <ac:grpSpMkLst>
            <pc:docMk/>
            <pc:sldMk cId="2657605010" sldId="1955"/>
            <ac:grpSpMk id="4" creationId="{00000000-0000-0000-0000-000000000000}"/>
          </ac:grpSpMkLst>
        </pc:grpChg>
      </pc:sldChg>
      <pc:sldChg chg="addSp delSp modSp add mod">
        <pc:chgData name="Willigen, R.F. van der (Rob)" userId="b43bdd62-7b82-48e9-86cd-c7c10e260c14" providerId="ADAL" clId="{78BFF3AD-78D2-44B0-AFA7-E5F642B12C05}" dt="2023-06-19T16:34:27.888" v="2522" actId="20577"/>
        <pc:sldMkLst>
          <pc:docMk/>
          <pc:sldMk cId="1387205533" sldId="1956"/>
        </pc:sldMkLst>
        <pc:spChg chg="mod">
          <ac:chgData name="Willigen, R.F. van der (Rob)" userId="b43bdd62-7b82-48e9-86cd-c7c10e260c14" providerId="ADAL" clId="{78BFF3AD-78D2-44B0-AFA7-E5F642B12C05}" dt="2023-06-19T16:34:27.888" v="2522" actId="20577"/>
          <ac:spMkLst>
            <pc:docMk/>
            <pc:sldMk cId="1387205533" sldId="1956"/>
            <ac:spMk id="8" creationId="{00000000-0000-0000-0000-000000000000}"/>
          </ac:spMkLst>
        </pc:spChg>
        <pc:spChg chg="del">
          <ac:chgData name="Willigen, R.F. van der (Rob)" userId="b43bdd62-7b82-48e9-86cd-c7c10e260c14" providerId="ADAL" clId="{78BFF3AD-78D2-44B0-AFA7-E5F642B12C05}" dt="2023-06-19T16:20:21.626" v="2346" actId="478"/>
          <ac:spMkLst>
            <pc:docMk/>
            <pc:sldMk cId="1387205533" sldId="1956"/>
            <ac:spMk id="13" creationId="{F4404143-F6F3-2C38-0CC3-1D9B4FA45065}"/>
          </ac:spMkLst>
        </pc:spChg>
        <pc:grpChg chg="mod">
          <ac:chgData name="Willigen, R.F. van der (Rob)" userId="b43bdd62-7b82-48e9-86cd-c7c10e260c14" providerId="ADAL" clId="{78BFF3AD-78D2-44B0-AFA7-E5F642B12C05}" dt="2023-06-19T16:32:21.506" v="2467" actId="14100"/>
          <ac:grpSpMkLst>
            <pc:docMk/>
            <pc:sldMk cId="1387205533" sldId="1956"/>
            <ac:grpSpMk id="4" creationId="{00000000-0000-0000-0000-000000000000}"/>
          </ac:grpSpMkLst>
        </pc:grpChg>
        <pc:picChg chg="add mod">
          <ac:chgData name="Willigen, R.F. van der (Rob)" userId="b43bdd62-7b82-48e9-86cd-c7c10e260c14" providerId="ADAL" clId="{78BFF3AD-78D2-44B0-AFA7-E5F642B12C05}" dt="2023-06-19T16:32:24.938" v="2468" actId="1076"/>
          <ac:picMkLst>
            <pc:docMk/>
            <pc:sldMk cId="1387205533" sldId="1956"/>
            <ac:picMk id="4098" creationId="{7C31A06D-A9C4-66BE-8146-FF214F9098C8}"/>
          </ac:picMkLst>
        </pc:picChg>
      </pc:sldChg>
      <pc:sldChg chg="modSp add mod ord">
        <pc:chgData name="Willigen, R.F. van der (Rob)" userId="b43bdd62-7b82-48e9-86cd-c7c10e260c14" providerId="ADAL" clId="{78BFF3AD-78D2-44B0-AFA7-E5F642B12C05}" dt="2023-06-19T11:40:58.444" v="1330" actId="20577"/>
        <pc:sldMkLst>
          <pc:docMk/>
          <pc:sldMk cId="3361162209" sldId="1957"/>
        </pc:sldMkLst>
        <pc:spChg chg="mod">
          <ac:chgData name="Willigen, R.F. van der (Rob)" userId="b43bdd62-7b82-48e9-86cd-c7c10e260c14" providerId="ADAL" clId="{78BFF3AD-78D2-44B0-AFA7-E5F642B12C05}" dt="2023-06-19T11:40:58.444" v="1330" actId="20577"/>
          <ac:spMkLst>
            <pc:docMk/>
            <pc:sldMk cId="3361162209" sldId="1957"/>
            <ac:spMk id="3" creationId="{00000000-0000-0000-0000-000000000000}"/>
          </ac:spMkLst>
        </pc:spChg>
      </pc:sldChg>
      <pc:sldChg chg="add del">
        <pc:chgData name="Willigen, R.F. van der (Rob)" userId="b43bdd62-7b82-48e9-86cd-c7c10e260c14" providerId="ADAL" clId="{78BFF3AD-78D2-44B0-AFA7-E5F642B12C05}" dt="2023-06-19T11:43:35.943" v="1371" actId="47"/>
        <pc:sldMkLst>
          <pc:docMk/>
          <pc:sldMk cId="1836270173" sldId="1958"/>
        </pc:sldMkLst>
      </pc:sldChg>
      <pc:sldChg chg="modSp add mod">
        <pc:chgData name="Willigen, R.F. van der (Rob)" userId="b43bdd62-7b82-48e9-86cd-c7c10e260c14" providerId="ADAL" clId="{78BFF3AD-78D2-44B0-AFA7-E5F642B12C05}" dt="2023-06-19T16:56:28.096" v="2812" actId="20577"/>
        <pc:sldMkLst>
          <pc:docMk/>
          <pc:sldMk cId="1345911518" sldId="1959"/>
        </pc:sldMkLst>
        <pc:spChg chg="mod">
          <ac:chgData name="Willigen, R.F. van der (Rob)" userId="b43bdd62-7b82-48e9-86cd-c7c10e260c14" providerId="ADAL" clId="{78BFF3AD-78D2-44B0-AFA7-E5F642B12C05}" dt="2023-06-19T15:25:55.675" v="2254" actId="20577"/>
          <ac:spMkLst>
            <pc:docMk/>
            <pc:sldMk cId="1345911518" sldId="1959"/>
            <ac:spMk id="8" creationId="{00000000-0000-0000-0000-000000000000}"/>
          </ac:spMkLst>
        </pc:spChg>
        <pc:spChg chg="mod">
          <ac:chgData name="Willigen, R.F. van der (Rob)" userId="b43bdd62-7b82-48e9-86cd-c7c10e260c14" providerId="ADAL" clId="{78BFF3AD-78D2-44B0-AFA7-E5F642B12C05}" dt="2023-06-19T16:56:28.096" v="2812" actId="20577"/>
          <ac:spMkLst>
            <pc:docMk/>
            <pc:sldMk cId="1345911518" sldId="1959"/>
            <ac:spMk id="9" creationId="{3A71FFC7-A96D-9277-0F86-D81EB26B66C4}"/>
          </ac:spMkLst>
        </pc:spChg>
        <pc:grpChg chg="mod">
          <ac:chgData name="Willigen, R.F. van der (Rob)" userId="b43bdd62-7b82-48e9-86cd-c7c10e260c14" providerId="ADAL" clId="{78BFF3AD-78D2-44B0-AFA7-E5F642B12C05}" dt="2023-06-19T15:25:23.281" v="2240" actId="14100"/>
          <ac:grpSpMkLst>
            <pc:docMk/>
            <pc:sldMk cId="1345911518" sldId="1959"/>
            <ac:grpSpMk id="4" creationId="{00000000-0000-0000-0000-000000000000}"/>
          </ac:grpSpMkLst>
        </pc:grpChg>
      </pc:sldChg>
      <pc:sldChg chg="addSp delSp modSp add del mod">
        <pc:chgData name="Willigen, R.F. van der (Rob)" userId="b43bdd62-7b82-48e9-86cd-c7c10e260c14" providerId="ADAL" clId="{78BFF3AD-78D2-44B0-AFA7-E5F642B12C05}" dt="2023-06-19T15:20:18.820" v="2138" actId="2696"/>
        <pc:sldMkLst>
          <pc:docMk/>
          <pc:sldMk cId="2662679274" sldId="1959"/>
        </pc:sldMkLst>
        <pc:spChg chg="del">
          <ac:chgData name="Willigen, R.F. van der (Rob)" userId="b43bdd62-7b82-48e9-86cd-c7c10e260c14" providerId="ADAL" clId="{78BFF3AD-78D2-44B0-AFA7-E5F642B12C05}" dt="2023-06-19T11:45:52.122" v="1419" actId="478"/>
          <ac:spMkLst>
            <pc:docMk/>
            <pc:sldMk cId="2662679274" sldId="1959"/>
            <ac:spMk id="3" creationId="{96F62420-5BB6-31D5-D3F9-78DA6A9EEAAC}"/>
          </ac:spMkLst>
        </pc:spChg>
        <pc:spChg chg="mod">
          <ac:chgData name="Willigen, R.F. van der (Rob)" userId="b43bdd62-7b82-48e9-86cd-c7c10e260c14" providerId="ADAL" clId="{78BFF3AD-78D2-44B0-AFA7-E5F642B12C05}" dt="2023-06-19T11:45:48.569" v="1418" actId="6549"/>
          <ac:spMkLst>
            <pc:docMk/>
            <pc:sldMk cId="2662679274" sldId="1959"/>
            <ac:spMk id="8" creationId="{00000000-0000-0000-0000-000000000000}"/>
          </ac:spMkLst>
        </pc:spChg>
        <pc:spChg chg="mod">
          <ac:chgData name="Willigen, R.F. van der (Rob)" userId="b43bdd62-7b82-48e9-86cd-c7c10e260c14" providerId="ADAL" clId="{78BFF3AD-78D2-44B0-AFA7-E5F642B12C05}" dt="2023-06-19T11:44:50.755" v="1412"/>
          <ac:spMkLst>
            <pc:docMk/>
            <pc:sldMk cId="2662679274" sldId="1959"/>
            <ac:spMk id="9" creationId="{3A71FFC7-A96D-9277-0F86-D81EB26B66C4}"/>
          </ac:spMkLst>
        </pc:spChg>
        <pc:graphicFrameChg chg="add del mod">
          <ac:chgData name="Willigen, R.F. van der (Rob)" userId="b43bdd62-7b82-48e9-86cd-c7c10e260c14" providerId="ADAL" clId="{78BFF3AD-78D2-44B0-AFA7-E5F642B12C05}" dt="2023-06-19T11:44:05.875" v="1402"/>
          <ac:graphicFrameMkLst>
            <pc:docMk/>
            <pc:sldMk cId="2662679274" sldId="1959"/>
            <ac:graphicFrameMk id="2" creationId="{CF3999EB-A29A-2C11-B29D-832DA56FEA9F}"/>
          </ac:graphicFrameMkLst>
        </pc:graphicFrameChg>
        <pc:graphicFrameChg chg="add del mod">
          <ac:chgData name="Willigen, R.F. van der (Rob)" userId="b43bdd62-7b82-48e9-86cd-c7c10e260c14" providerId="ADAL" clId="{78BFF3AD-78D2-44B0-AFA7-E5F642B12C05}" dt="2023-06-19T11:47:26.019" v="1421" actId="478"/>
          <ac:graphicFrameMkLst>
            <pc:docMk/>
            <pc:sldMk cId="2662679274" sldId="1959"/>
            <ac:graphicFrameMk id="7" creationId="{0AC7CE6D-4E1A-68E2-9812-3E27344E66B5}"/>
          </ac:graphicFrameMkLst>
        </pc:graphicFrameChg>
      </pc:sldChg>
      <pc:sldChg chg="modSp add del mod">
        <pc:chgData name="Willigen, R.F. van der (Rob)" userId="b43bdd62-7b82-48e9-86cd-c7c10e260c14" providerId="ADAL" clId="{78BFF3AD-78D2-44B0-AFA7-E5F642B12C05}" dt="2023-06-19T11:47:31.698" v="1422" actId="47"/>
        <pc:sldMkLst>
          <pc:docMk/>
          <pc:sldMk cId="1970329824" sldId="1960"/>
        </pc:sldMkLst>
        <pc:spChg chg="mod">
          <ac:chgData name="Willigen, R.F. van der (Rob)" userId="b43bdd62-7b82-48e9-86cd-c7c10e260c14" providerId="ADAL" clId="{78BFF3AD-78D2-44B0-AFA7-E5F642B12C05}" dt="2023-06-19T11:44:42.716" v="1410" actId="20577"/>
          <ac:spMkLst>
            <pc:docMk/>
            <pc:sldMk cId="1970329824" sldId="1960"/>
            <ac:spMk id="9" creationId="{3A71FFC7-A96D-9277-0F86-D81EB26B66C4}"/>
          </ac:spMkLst>
        </pc:spChg>
      </pc:sldChg>
      <pc:sldChg chg="addSp delSp modSp add mod ord">
        <pc:chgData name="Willigen, R.F. van der (Rob)" userId="b43bdd62-7b82-48e9-86cd-c7c10e260c14" providerId="ADAL" clId="{78BFF3AD-78D2-44B0-AFA7-E5F642B12C05}" dt="2023-06-19T15:06:58.743" v="1999" actId="20577"/>
        <pc:sldMkLst>
          <pc:docMk/>
          <pc:sldMk cId="2721381144" sldId="1960"/>
        </pc:sldMkLst>
        <pc:spChg chg="del">
          <ac:chgData name="Willigen, R.F. van der (Rob)" userId="b43bdd62-7b82-48e9-86cd-c7c10e260c14" providerId="ADAL" clId="{78BFF3AD-78D2-44B0-AFA7-E5F642B12C05}" dt="2023-06-19T14:42:19.006" v="1427" actId="478"/>
          <ac:spMkLst>
            <pc:docMk/>
            <pc:sldMk cId="2721381144" sldId="1960"/>
            <ac:spMk id="2" creationId="{00000000-0000-0000-0000-000000000000}"/>
          </ac:spMkLst>
        </pc:spChg>
        <pc:spChg chg="add mod">
          <ac:chgData name="Willigen, R.F. van der (Rob)" userId="b43bdd62-7b82-48e9-86cd-c7c10e260c14" providerId="ADAL" clId="{78BFF3AD-78D2-44B0-AFA7-E5F642B12C05}" dt="2023-06-19T15:06:58.743" v="1999" actId="20577"/>
          <ac:spMkLst>
            <pc:docMk/>
            <pc:sldMk cId="2721381144" sldId="1960"/>
            <ac:spMk id="5" creationId="{54DC30CC-4A76-FB79-F110-7B57B630CBEE}"/>
          </ac:spMkLst>
        </pc:spChg>
      </pc:sldChg>
      <pc:sldChg chg="add">
        <pc:chgData name="Willigen, R.F. van der (Rob)" userId="b43bdd62-7b82-48e9-86cd-c7c10e260c14" providerId="ADAL" clId="{78BFF3AD-78D2-44B0-AFA7-E5F642B12C05}" dt="2023-06-19T15:18:04.293" v="2102"/>
        <pc:sldMkLst>
          <pc:docMk/>
          <pc:sldMk cId="3348734385" sldId="1961"/>
        </pc:sldMkLst>
      </pc:sldChg>
      <pc:sldChg chg="modSp add mod ord">
        <pc:chgData name="Willigen, R.F. van der (Rob)" userId="b43bdd62-7b82-48e9-86cd-c7c10e260c14" providerId="ADAL" clId="{78BFF3AD-78D2-44B0-AFA7-E5F642B12C05}" dt="2023-06-19T16:01:12.443" v="2298" actId="790"/>
        <pc:sldMkLst>
          <pc:docMk/>
          <pc:sldMk cId="2052959113" sldId="1962"/>
        </pc:sldMkLst>
        <pc:spChg chg="mod">
          <ac:chgData name="Willigen, R.F. van der (Rob)" userId="b43bdd62-7b82-48e9-86cd-c7c10e260c14" providerId="ADAL" clId="{78BFF3AD-78D2-44B0-AFA7-E5F642B12C05}" dt="2023-06-19T16:01:12.443" v="2298" actId="790"/>
          <ac:spMkLst>
            <pc:docMk/>
            <pc:sldMk cId="2052959113" sldId="1962"/>
            <ac:spMk id="2" creationId="{00000000-0000-0000-0000-000000000000}"/>
          </ac:spMkLst>
        </pc:spChg>
      </pc:sldChg>
      <pc:sldChg chg="add">
        <pc:chgData name="Willigen, R.F. van der (Rob)" userId="b43bdd62-7b82-48e9-86cd-c7c10e260c14" providerId="ADAL" clId="{78BFF3AD-78D2-44B0-AFA7-E5F642B12C05}" dt="2023-06-19T16:15:53.167" v="2322"/>
        <pc:sldMkLst>
          <pc:docMk/>
          <pc:sldMk cId="2980446567" sldId="1963"/>
        </pc:sldMkLst>
      </pc:sldChg>
      <pc:sldChg chg="addSp modSp add mod ord">
        <pc:chgData name="Willigen, R.F. van der (Rob)" userId="b43bdd62-7b82-48e9-86cd-c7c10e260c14" providerId="ADAL" clId="{78BFF3AD-78D2-44B0-AFA7-E5F642B12C05}" dt="2023-06-19T16:24:46.843" v="2397" actId="1076"/>
        <pc:sldMkLst>
          <pc:docMk/>
          <pc:sldMk cId="2835497201" sldId="1964"/>
        </pc:sldMkLst>
        <pc:spChg chg="mod">
          <ac:chgData name="Willigen, R.F. van der (Rob)" userId="b43bdd62-7b82-48e9-86cd-c7c10e260c14" providerId="ADAL" clId="{78BFF3AD-78D2-44B0-AFA7-E5F642B12C05}" dt="2023-06-19T16:24:40.779" v="2396" actId="20577"/>
          <ac:spMkLst>
            <pc:docMk/>
            <pc:sldMk cId="2835497201" sldId="1964"/>
            <ac:spMk id="3" creationId="{00000000-0000-0000-0000-000000000000}"/>
          </ac:spMkLst>
        </pc:spChg>
        <pc:spChg chg="add mod">
          <ac:chgData name="Willigen, R.F. van der (Rob)" userId="b43bdd62-7b82-48e9-86cd-c7c10e260c14" providerId="ADAL" clId="{78BFF3AD-78D2-44B0-AFA7-E5F642B12C05}" dt="2023-06-19T16:24:46.843" v="2397" actId="1076"/>
          <ac:spMkLst>
            <pc:docMk/>
            <pc:sldMk cId="2835497201" sldId="1964"/>
            <ac:spMk id="5" creationId="{BB6AFB83-3245-036A-EE31-950647929F94}"/>
          </ac:spMkLst>
        </pc:spChg>
      </pc:sldChg>
      <pc:sldChg chg="addSp delSp modSp add mod">
        <pc:chgData name="Willigen, R.F. van der (Rob)" userId="b43bdd62-7b82-48e9-86cd-c7c10e260c14" providerId="ADAL" clId="{78BFF3AD-78D2-44B0-AFA7-E5F642B12C05}" dt="2023-06-19T16:27:25.803" v="2422" actId="1076"/>
        <pc:sldMkLst>
          <pc:docMk/>
          <pc:sldMk cId="3269072812" sldId="1965"/>
        </pc:sldMkLst>
        <pc:spChg chg="mod">
          <ac:chgData name="Willigen, R.F. van der (Rob)" userId="b43bdd62-7b82-48e9-86cd-c7c10e260c14" providerId="ADAL" clId="{78BFF3AD-78D2-44B0-AFA7-E5F642B12C05}" dt="2023-06-19T16:26:55.866" v="2418" actId="1076"/>
          <ac:spMkLst>
            <pc:docMk/>
            <pc:sldMk cId="3269072812" sldId="1965"/>
            <ac:spMk id="8" creationId="{00000000-0000-0000-0000-000000000000}"/>
          </ac:spMkLst>
        </pc:spChg>
        <pc:grpChg chg="mod">
          <ac:chgData name="Willigen, R.F. van der (Rob)" userId="b43bdd62-7b82-48e9-86cd-c7c10e260c14" providerId="ADAL" clId="{78BFF3AD-78D2-44B0-AFA7-E5F642B12C05}" dt="2023-06-19T16:27:20.834" v="2421" actId="14100"/>
          <ac:grpSpMkLst>
            <pc:docMk/>
            <pc:sldMk cId="3269072812" sldId="1965"/>
            <ac:grpSpMk id="4" creationId="{00000000-0000-0000-0000-000000000000}"/>
          </ac:grpSpMkLst>
        </pc:grpChg>
        <pc:graphicFrameChg chg="add del mod">
          <ac:chgData name="Willigen, R.F. van der (Rob)" userId="b43bdd62-7b82-48e9-86cd-c7c10e260c14" providerId="ADAL" clId="{78BFF3AD-78D2-44B0-AFA7-E5F642B12C05}" dt="2023-06-19T16:26:41.744" v="2414"/>
          <ac:graphicFrameMkLst>
            <pc:docMk/>
            <pc:sldMk cId="3269072812" sldId="1965"/>
            <ac:graphicFrameMk id="2" creationId="{F5372679-BB6C-D5B7-7178-91044C5DD8E7}"/>
          </ac:graphicFrameMkLst>
        </pc:graphicFrameChg>
        <pc:graphicFrameChg chg="add mod">
          <ac:chgData name="Willigen, R.F. van der (Rob)" userId="b43bdd62-7b82-48e9-86cd-c7c10e260c14" providerId="ADAL" clId="{78BFF3AD-78D2-44B0-AFA7-E5F642B12C05}" dt="2023-06-19T16:27:25.803" v="2422" actId="1076"/>
          <ac:graphicFrameMkLst>
            <pc:docMk/>
            <pc:sldMk cId="3269072812" sldId="1965"/>
            <ac:graphicFrameMk id="7" creationId="{C81072AC-C51F-6B1E-6C3E-40FB6F21EA32}"/>
          </ac:graphicFrameMkLst>
        </pc:graphicFrameChg>
      </pc:sldChg>
      <pc:sldChg chg="modSp add mod ord">
        <pc:chgData name="Willigen, R.F. van der (Rob)" userId="b43bdd62-7b82-48e9-86cd-c7c10e260c14" providerId="ADAL" clId="{78BFF3AD-78D2-44B0-AFA7-E5F642B12C05}" dt="2023-06-19T16:34:53.064" v="2533" actId="20577"/>
        <pc:sldMkLst>
          <pc:docMk/>
          <pc:sldMk cId="1377957125" sldId="1966"/>
        </pc:sldMkLst>
        <pc:spChg chg="mod">
          <ac:chgData name="Willigen, R.F. van der (Rob)" userId="b43bdd62-7b82-48e9-86cd-c7c10e260c14" providerId="ADAL" clId="{78BFF3AD-78D2-44B0-AFA7-E5F642B12C05}" dt="2023-06-19T16:34:53.064" v="2533" actId="20577"/>
          <ac:spMkLst>
            <pc:docMk/>
            <pc:sldMk cId="1377957125" sldId="1966"/>
            <ac:spMk id="8" creationId="{00000000-0000-0000-0000-000000000000}"/>
          </ac:spMkLst>
        </pc:spChg>
      </pc:sldChg>
      <pc:sldChg chg="addSp delSp modSp add mod ord">
        <pc:chgData name="Willigen, R.F. van der (Rob)" userId="b43bdd62-7b82-48e9-86cd-c7c10e260c14" providerId="ADAL" clId="{78BFF3AD-78D2-44B0-AFA7-E5F642B12C05}" dt="2023-06-19T16:31:26.946" v="2461" actId="1076"/>
        <pc:sldMkLst>
          <pc:docMk/>
          <pc:sldMk cId="390640654" sldId="1967"/>
        </pc:sldMkLst>
        <pc:spChg chg="mod">
          <ac:chgData name="Willigen, R.F. van der (Rob)" userId="b43bdd62-7b82-48e9-86cd-c7c10e260c14" providerId="ADAL" clId="{78BFF3AD-78D2-44B0-AFA7-E5F642B12C05}" dt="2023-06-19T16:31:26.946" v="2461" actId="1076"/>
          <ac:spMkLst>
            <pc:docMk/>
            <pc:sldMk cId="390640654" sldId="1967"/>
            <ac:spMk id="8" creationId="{00000000-0000-0000-0000-000000000000}"/>
          </ac:spMkLst>
        </pc:spChg>
        <pc:grpChg chg="mod">
          <ac:chgData name="Willigen, R.F. van der (Rob)" userId="b43bdd62-7b82-48e9-86cd-c7c10e260c14" providerId="ADAL" clId="{78BFF3AD-78D2-44B0-AFA7-E5F642B12C05}" dt="2023-06-19T16:31:16.803" v="2459" actId="1076"/>
          <ac:grpSpMkLst>
            <pc:docMk/>
            <pc:sldMk cId="390640654" sldId="1967"/>
            <ac:grpSpMk id="4" creationId="{00000000-0000-0000-0000-000000000000}"/>
          </ac:grpSpMkLst>
        </pc:grpChg>
        <pc:graphicFrameChg chg="add del mod">
          <ac:chgData name="Willigen, R.F. van der (Rob)" userId="b43bdd62-7b82-48e9-86cd-c7c10e260c14" providerId="ADAL" clId="{78BFF3AD-78D2-44B0-AFA7-E5F642B12C05}" dt="2023-06-19T16:28:48.245" v="2429"/>
          <ac:graphicFrameMkLst>
            <pc:docMk/>
            <pc:sldMk cId="390640654" sldId="1967"/>
            <ac:graphicFrameMk id="2" creationId="{1FAEDA14-4B6D-6E3E-6872-2F042CFBC8BC}"/>
          </ac:graphicFrameMkLst>
        </pc:graphicFrameChg>
        <pc:graphicFrameChg chg="del">
          <ac:chgData name="Willigen, R.F. van der (Rob)" userId="b43bdd62-7b82-48e9-86cd-c7c10e260c14" providerId="ADAL" clId="{78BFF3AD-78D2-44B0-AFA7-E5F642B12C05}" dt="2023-06-19T16:27:57.163" v="2426" actId="478"/>
          <ac:graphicFrameMkLst>
            <pc:docMk/>
            <pc:sldMk cId="390640654" sldId="1967"/>
            <ac:graphicFrameMk id="7" creationId="{C81072AC-C51F-6B1E-6C3E-40FB6F21EA32}"/>
          </ac:graphicFrameMkLst>
        </pc:graphicFrameChg>
        <pc:graphicFrameChg chg="add mod modGraphic">
          <ac:chgData name="Willigen, R.F. van der (Rob)" userId="b43bdd62-7b82-48e9-86cd-c7c10e260c14" providerId="ADAL" clId="{78BFF3AD-78D2-44B0-AFA7-E5F642B12C05}" dt="2023-06-19T16:31:22.859" v="2460" actId="1076"/>
          <ac:graphicFrameMkLst>
            <pc:docMk/>
            <pc:sldMk cId="390640654" sldId="1967"/>
            <ac:graphicFrameMk id="9" creationId="{C2960FDC-D8F7-F077-1F2B-21E18A113496}"/>
          </ac:graphicFrameMkLst>
        </pc:graphicFrameChg>
      </pc:sldChg>
      <pc:sldChg chg="modSp add mod ord">
        <pc:chgData name="Willigen, R.F. van der (Rob)" userId="b43bdd62-7b82-48e9-86cd-c7c10e260c14" providerId="ADAL" clId="{78BFF3AD-78D2-44B0-AFA7-E5F642B12C05}" dt="2023-06-19T16:34:00.009" v="2511" actId="20577"/>
        <pc:sldMkLst>
          <pc:docMk/>
          <pc:sldMk cId="3164159045" sldId="1968"/>
        </pc:sldMkLst>
        <pc:spChg chg="mod">
          <ac:chgData name="Willigen, R.F. van der (Rob)" userId="b43bdd62-7b82-48e9-86cd-c7c10e260c14" providerId="ADAL" clId="{78BFF3AD-78D2-44B0-AFA7-E5F642B12C05}" dt="2023-06-19T16:34:00.009" v="2511" actId="20577"/>
          <ac:spMkLst>
            <pc:docMk/>
            <pc:sldMk cId="3164159045" sldId="1968"/>
            <ac:spMk id="8" creationId="{00000000-0000-0000-0000-000000000000}"/>
          </ac:spMkLst>
        </pc:spChg>
      </pc:sldChg>
      <pc:sldChg chg="addSp delSp modSp add mod ord">
        <pc:chgData name="Willigen, R.F. van der (Rob)" userId="b43bdd62-7b82-48e9-86cd-c7c10e260c14" providerId="ADAL" clId="{78BFF3AD-78D2-44B0-AFA7-E5F642B12C05}" dt="2023-06-19T16:50:48.813" v="2735" actId="790"/>
        <pc:sldMkLst>
          <pc:docMk/>
          <pc:sldMk cId="2342070659" sldId="1969"/>
        </pc:sldMkLst>
        <pc:spChg chg="mod">
          <ac:chgData name="Willigen, R.F. van der (Rob)" userId="b43bdd62-7b82-48e9-86cd-c7c10e260c14" providerId="ADAL" clId="{78BFF3AD-78D2-44B0-AFA7-E5F642B12C05}" dt="2023-06-19T16:49:55.348" v="2723" actId="1076"/>
          <ac:spMkLst>
            <pc:docMk/>
            <pc:sldMk cId="2342070659" sldId="1969"/>
            <ac:spMk id="2" creationId="{00000000-0000-0000-0000-000000000000}"/>
          </ac:spMkLst>
        </pc:spChg>
        <pc:spChg chg="mod">
          <ac:chgData name="Willigen, R.F. van der (Rob)" userId="b43bdd62-7b82-48e9-86cd-c7c10e260c14" providerId="ADAL" clId="{78BFF3AD-78D2-44B0-AFA7-E5F642B12C05}" dt="2023-06-19T16:50:07.675" v="2726" actId="20577"/>
          <ac:spMkLst>
            <pc:docMk/>
            <pc:sldMk cId="2342070659" sldId="1969"/>
            <ac:spMk id="3" creationId="{00000000-0000-0000-0000-000000000000}"/>
          </ac:spMkLst>
        </pc:spChg>
        <pc:spChg chg="del">
          <ac:chgData name="Willigen, R.F. van der (Rob)" userId="b43bdd62-7b82-48e9-86cd-c7c10e260c14" providerId="ADAL" clId="{78BFF3AD-78D2-44B0-AFA7-E5F642B12C05}" dt="2023-06-19T16:37:28.571" v="2558" actId="478"/>
          <ac:spMkLst>
            <pc:docMk/>
            <pc:sldMk cId="2342070659" sldId="1969"/>
            <ac:spMk id="5" creationId="{BB6AFB83-3245-036A-EE31-950647929F94}"/>
          </ac:spMkLst>
        </pc:spChg>
        <pc:spChg chg="add mod">
          <ac:chgData name="Willigen, R.F. van der (Rob)" userId="b43bdd62-7b82-48e9-86cd-c7c10e260c14" providerId="ADAL" clId="{78BFF3AD-78D2-44B0-AFA7-E5F642B12C05}" dt="2023-06-19T16:39:35.260" v="2583" actId="207"/>
          <ac:spMkLst>
            <pc:docMk/>
            <pc:sldMk cId="2342070659" sldId="1969"/>
            <ac:spMk id="6" creationId="{5BE69CAF-2CB2-91D5-3B6C-8F0DEA7C366F}"/>
          </ac:spMkLst>
        </pc:spChg>
        <pc:spChg chg="add mod">
          <ac:chgData name="Willigen, R.F. van der (Rob)" userId="b43bdd62-7b82-48e9-86cd-c7c10e260c14" providerId="ADAL" clId="{78BFF3AD-78D2-44B0-AFA7-E5F642B12C05}" dt="2023-06-19T16:50:48.813" v="2735" actId="790"/>
          <ac:spMkLst>
            <pc:docMk/>
            <pc:sldMk cId="2342070659" sldId="1969"/>
            <ac:spMk id="7" creationId="{58860084-8B6E-58EF-656F-5B04E831F4AC}"/>
          </ac:spMkLst>
        </pc:spChg>
      </pc:sldChg>
      <pc:sldChg chg="addSp delSp modSp add mod ord">
        <pc:chgData name="Willigen, R.F. van der (Rob)" userId="b43bdd62-7b82-48e9-86cd-c7c10e260c14" providerId="ADAL" clId="{78BFF3AD-78D2-44B0-AFA7-E5F642B12C05}" dt="2023-06-19T16:46:01.765" v="2675" actId="1038"/>
        <pc:sldMkLst>
          <pc:docMk/>
          <pc:sldMk cId="716987839" sldId="1970"/>
        </pc:sldMkLst>
        <pc:spChg chg="mod">
          <ac:chgData name="Willigen, R.F. van der (Rob)" userId="b43bdd62-7b82-48e9-86cd-c7c10e260c14" providerId="ADAL" clId="{78BFF3AD-78D2-44B0-AFA7-E5F642B12C05}" dt="2023-06-19T16:42:33.062" v="2607" actId="1076"/>
          <ac:spMkLst>
            <pc:docMk/>
            <pc:sldMk cId="716987839" sldId="1970"/>
            <ac:spMk id="2" creationId="{00000000-0000-0000-0000-000000000000}"/>
          </ac:spMkLst>
        </pc:spChg>
        <pc:picChg chg="add del">
          <ac:chgData name="Willigen, R.F. van der (Rob)" userId="b43bdd62-7b82-48e9-86cd-c7c10e260c14" providerId="ADAL" clId="{78BFF3AD-78D2-44B0-AFA7-E5F642B12C05}" dt="2023-06-19T16:41:39.578" v="2600"/>
          <ac:picMkLst>
            <pc:docMk/>
            <pc:sldMk cId="716987839" sldId="1970"/>
            <ac:picMk id="3" creationId="{F1F96751-B9B4-35D0-ED05-9E28EB67CA10}"/>
          </ac:picMkLst>
        </pc:picChg>
        <pc:picChg chg="mod">
          <ac:chgData name="Willigen, R.F. van der (Rob)" userId="b43bdd62-7b82-48e9-86cd-c7c10e260c14" providerId="ADAL" clId="{78BFF3AD-78D2-44B0-AFA7-E5F642B12C05}" dt="2023-06-19T16:42:30.236" v="2606" actId="1076"/>
          <ac:picMkLst>
            <pc:docMk/>
            <pc:sldMk cId="716987839" sldId="1970"/>
            <ac:picMk id="4" creationId="{615B9CF4-8011-27AD-63DA-333563528B4E}"/>
          </ac:picMkLst>
        </pc:picChg>
        <pc:picChg chg="add del mod">
          <ac:chgData name="Willigen, R.F. van der (Rob)" userId="b43bdd62-7b82-48e9-86cd-c7c10e260c14" providerId="ADAL" clId="{78BFF3AD-78D2-44B0-AFA7-E5F642B12C05}" dt="2023-06-19T16:45:15.200" v="2632" actId="478"/>
          <ac:picMkLst>
            <pc:docMk/>
            <pc:sldMk cId="716987839" sldId="1970"/>
            <ac:picMk id="5" creationId="{449539B3-8A32-DF7A-F4E1-FA310140C359}"/>
          </ac:picMkLst>
        </pc:picChg>
        <pc:picChg chg="add mod">
          <ac:chgData name="Willigen, R.F. van der (Rob)" userId="b43bdd62-7b82-48e9-86cd-c7c10e260c14" providerId="ADAL" clId="{78BFF3AD-78D2-44B0-AFA7-E5F642B12C05}" dt="2023-06-19T16:45:32.730" v="2637" actId="1076"/>
          <ac:picMkLst>
            <pc:docMk/>
            <pc:sldMk cId="716987839" sldId="1970"/>
            <ac:picMk id="6" creationId="{5B250894-E1F3-D097-B8C1-BAB7680DDAD4}"/>
          </ac:picMkLst>
        </pc:picChg>
        <pc:picChg chg="add mod">
          <ac:chgData name="Willigen, R.F. van der (Rob)" userId="b43bdd62-7b82-48e9-86cd-c7c10e260c14" providerId="ADAL" clId="{78BFF3AD-78D2-44B0-AFA7-E5F642B12C05}" dt="2023-06-19T16:45:35.346" v="2638" actId="1076"/>
          <ac:picMkLst>
            <pc:docMk/>
            <pc:sldMk cId="716987839" sldId="1970"/>
            <ac:picMk id="7" creationId="{EF54BBB2-1ED8-3D46-60C0-85BD135DF97B}"/>
          </ac:picMkLst>
        </pc:picChg>
        <pc:picChg chg="add mod">
          <ac:chgData name="Willigen, R.F. van der (Rob)" userId="b43bdd62-7b82-48e9-86cd-c7c10e260c14" providerId="ADAL" clId="{78BFF3AD-78D2-44B0-AFA7-E5F642B12C05}" dt="2023-06-19T16:46:01.765" v="2675" actId="1038"/>
          <ac:picMkLst>
            <pc:docMk/>
            <pc:sldMk cId="716987839" sldId="1970"/>
            <ac:picMk id="8" creationId="{09D9B261-D849-15CA-0040-B3ED9A5F8A58}"/>
          </ac:picMkLst>
        </pc:picChg>
        <pc:picChg chg="add mod">
          <ac:chgData name="Willigen, R.F. van der (Rob)" userId="b43bdd62-7b82-48e9-86cd-c7c10e260c14" providerId="ADAL" clId="{78BFF3AD-78D2-44B0-AFA7-E5F642B12C05}" dt="2023-06-19T16:45:59.725" v="2662" actId="1038"/>
          <ac:picMkLst>
            <pc:docMk/>
            <pc:sldMk cId="716987839" sldId="1970"/>
            <ac:picMk id="9" creationId="{002E6719-D91D-5253-98B3-70864B297876}"/>
          </ac:picMkLst>
        </pc:picChg>
      </pc:sldChg>
      <pc:sldChg chg="add del">
        <pc:chgData name="Willigen, R.F. van der (Rob)" userId="b43bdd62-7b82-48e9-86cd-c7c10e260c14" providerId="ADAL" clId="{78BFF3AD-78D2-44B0-AFA7-E5F642B12C05}" dt="2023-06-19T16:39:46.962" v="2584" actId="47"/>
        <pc:sldMkLst>
          <pc:docMk/>
          <pc:sldMk cId="2147644828" sldId="1970"/>
        </pc:sldMkLst>
      </pc:sldChg>
      <pc:sldChg chg="addSp delSp modSp add mod">
        <pc:chgData name="Willigen, R.F. van der (Rob)" userId="b43bdd62-7b82-48e9-86cd-c7c10e260c14" providerId="ADAL" clId="{78BFF3AD-78D2-44B0-AFA7-E5F642B12C05}" dt="2023-06-19T16:47:51.539" v="2688" actId="1076"/>
        <pc:sldMkLst>
          <pc:docMk/>
          <pc:sldMk cId="2666506222" sldId="1971"/>
        </pc:sldMkLst>
        <pc:picChg chg="add del mod">
          <ac:chgData name="Willigen, R.F. van der (Rob)" userId="b43bdd62-7b82-48e9-86cd-c7c10e260c14" providerId="ADAL" clId="{78BFF3AD-78D2-44B0-AFA7-E5F642B12C05}" dt="2023-06-19T16:46:56.660" v="2681" actId="478"/>
          <ac:picMkLst>
            <pc:docMk/>
            <pc:sldMk cId="2666506222" sldId="1971"/>
            <ac:picMk id="3" creationId="{9D1B33E8-6F67-A2F8-6458-CCBAA9879581}"/>
          </ac:picMkLst>
        </pc:picChg>
        <pc:picChg chg="add mod">
          <ac:chgData name="Willigen, R.F. van der (Rob)" userId="b43bdd62-7b82-48e9-86cd-c7c10e260c14" providerId="ADAL" clId="{78BFF3AD-78D2-44B0-AFA7-E5F642B12C05}" dt="2023-06-19T16:47:51.539" v="2688" actId="1076"/>
          <ac:picMkLst>
            <pc:docMk/>
            <pc:sldMk cId="2666506222" sldId="1971"/>
            <ac:picMk id="5" creationId="{417DEBC3-7E9D-0C21-77A5-82BCE031CEA7}"/>
          </ac:picMkLst>
        </pc:picChg>
        <pc:picChg chg="del">
          <ac:chgData name="Willigen, R.F. van der (Rob)" userId="b43bdd62-7b82-48e9-86cd-c7c10e260c14" providerId="ADAL" clId="{78BFF3AD-78D2-44B0-AFA7-E5F642B12C05}" dt="2023-06-19T16:47:20.048" v="2684" actId="478"/>
          <ac:picMkLst>
            <pc:docMk/>
            <pc:sldMk cId="2666506222" sldId="1971"/>
            <ac:picMk id="6" creationId="{5B250894-E1F3-D097-B8C1-BAB7680DDAD4}"/>
          </ac:picMkLst>
        </pc:picChg>
        <pc:picChg chg="del">
          <ac:chgData name="Willigen, R.F. van der (Rob)" userId="b43bdd62-7b82-48e9-86cd-c7c10e260c14" providerId="ADAL" clId="{78BFF3AD-78D2-44B0-AFA7-E5F642B12C05}" dt="2023-06-19T16:46:32.097" v="2677" actId="478"/>
          <ac:picMkLst>
            <pc:docMk/>
            <pc:sldMk cId="2666506222" sldId="1971"/>
            <ac:picMk id="7" creationId="{EF54BBB2-1ED8-3D46-60C0-85BD135DF97B}"/>
          </ac:picMkLst>
        </pc:picChg>
        <pc:picChg chg="del">
          <ac:chgData name="Willigen, R.F. van der (Rob)" userId="b43bdd62-7b82-48e9-86cd-c7c10e260c14" providerId="ADAL" clId="{78BFF3AD-78D2-44B0-AFA7-E5F642B12C05}" dt="2023-06-19T16:46:57.615" v="2682" actId="478"/>
          <ac:picMkLst>
            <pc:docMk/>
            <pc:sldMk cId="2666506222" sldId="1971"/>
            <ac:picMk id="8" creationId="{09D9B261-D849-15CA-0040-B3ED9A5F8A58}"/>
          </ac:picMkLst>
        </pc:picChg>
        <pc:picChg chg="del">
          <ac:chgData name="Willigen, R.F. van der (Rob)" userId="b43bdd62-7b82-48e9-86cd-c7c10e260c14" providerId="ADAL" clId="{78BFF3AD-78D2-44B0-AFA7-E5F642B12C05}" dt="2023-06-19T16:46:58.584" v="2683" actId="478"/>
          <ac:picMkLst>
            <pc:docMk/>
            <pc:sldMk cId="2666506222" sldId="1971"/>
            <ac:picMk id="9" creationId="{002E6719-D91D-5253-98B3-70864B297876}"/>
          </ac:picMkLst>
        </pc:picChg>
      </pc:sldChg>
      <pc:sldChg chg="modSp add mod">
        <pc:chgData name="Willigen, R.F. van der (Rob)" userId="b43bdd62-7b82-48e9-86cd-c7c10e260c14" providerId="ADAL" clId="{78BFF3AD-78D2-44B0-AFA7-E5F642B12C05}" dt="2023-06-19T17:03:30.185" v="2861"/>
        <pc:sldMkLst>
          <pc:docMk/>
          <pc:sldMk cId="1867661443" sldId="1972"/>
        </pc:sldMkLst>
        <pc:spChg chg="mod">
          <ac:chgData name="Willigen, R.F. van der (Rob)" userId="b43bdd62-7b82-48e9-86cd-c7c10e260c14" providerId="ADAL" clId="{78BFF3AD-78D2-44B0-AFA7-E5F642B12C05}" dt="2023-06-19T16:51:58.220" v="2782" actId="14100"/>
          <ac:spMkLst>
            <pc:docMk/>
            <pc:sldMk cId="1867661443" sldId="1972"/>
            <ac:spMk id="8" creationId="{00000000-0000-0000-0000-000000000000}"/>
          </ac:spMkLst>
        </pc:spChg>
        <pc:spChg chg="mod">
          <ac:chgData name="Willigen, R.F. van der (Rob)" userId="b43bdd62-7b82-48e9-86cd-c7c10e260c14" providerId="ADAL" clId="{78BFF3AD-78D2-44B0-AFA7-E5F642B12C05}" dt="2023-06-19T17:03:30.185" v="2861"/>
          <ac:spMkLst>
            <pc:docMk/>
            <pc:sldMk cId="1867661443" sldId="1972"/>
            <ac:spMk id="9" creationId="{3A71FFC7-A96D-9277-0F86-D81EB26B66C4}"/>
          </ac:spMkLst>
        </pc:spChg>
        <pc:grpChg chg="mod">
          <ac:chgData name="Willigen, R.F. van der (Rob)" userId="b43bdd62-7b82-48e9-86cd-c7c10e260c14" providerId="ADAL" clId="{78BFF3AD-78D2-44B0-AFA7-E5F642B12C05}" dt="2023-06-19T16:51:34.288" v="2765" actId="14100"/>
          <ac:grpSpMkLst>
            <pc:docMk/>
            <pc:sldMk cId="1867661443" sldId="1972"/>
            <ac:grpSpMk id="4" creationId="{00000000-0000-0000-0000-000000000000}"/>
          </ac:grpSpMkLst>
        </pc:grpChg>
      </pc:sldChg>
      <pc:sldMasterChg chg="delSldLayout">
        <pc:chgData name="Willigen, R.F. van der (Rob)" userId="b43bdd62-7b82-48e9-86cd-c7c10e260c14" providerId="ADAL" clId="{78BFF3AD-78D2-44B0-AFA7-E5F642B12C05}" dt="2023-06-19T15:10:29.172" v="2012" actId="47"/>
        <pc:sldMasterMkLst>
          <pc:docMk/>
          <pc:sldMasterMk cId="218010850" sldId="2147483648"/>
        </pc:sldMasterMkLst>
        <pc:sldLayoutChg chg="del">
          <pc:chgData name="Willigen, R.F. van der (Rob)" userId="b43bdd62-7b82-48e9-86cd-c7c10e260c14" providerId="ADAL" clId="{78BFF3AD-78D2-44B0-AFA7-E5F642B12C05}" dt="2023-06-19T10:22:43.185" v="646" actId="47"/>
          <pc:sldLayoutMkLst>
            <pc:docMk/>
            <pc:sldMasterMk cId="218010850" sldId="2147483648"/>
            <pc:sldLayoutMk cId="4185880944" sldId="2147483655"/>
          </pc:sldLayoutMkLst>
        </pc:sldLayoutChg>
        <pc:sldLayoutChg chg="del">
          <pc:chgData name="Willigen, R.F. van der (Rob)" userId="b43bdd62-7b82-48e9-86cd-c7c10e260c14" providerId="ADAL" clId="{78BFF3AD-78D2-44B0-AFA7-E5F642B12C05}" dt="2023-06-19T15:10:29.172" v="2012" actId="47"/>
          <pc:sldLayoutMkLst>
            <pc:docMk/>
            <pc:sldMasterMk cId="218010850" sldId="2147483648"/>
            <pc:sldLayoutMk cId="40605051" sldId="214748365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F9984-A994-432F-A520-0BEEAE0B9D2F}" type="datetimeFigureOut">
              <a:rPr lang="en-NL" smtClean="0"/>
              <a:t>21/06/2023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8EEDD-1696-41BA-AAF0-FA48180F3BC0}" type="slidenum">
              <a:rPr lang="en-NL" smtClean="0"/>
              <a:t>‹#›</a:t>
            </a:fld>
            <a:endParaRPr lang="en-NL"/>
          </a:p>
        </p:txBody>
      </p:sp>
    </p:spTree>
    <p:extLst>
      <p:ext uri="{BB962C8B-B14F-4D97-AF65-F5344CB8AC3E}">
        <p14:creationId xmlns:p14="http://schemas.microsoft.com/office/powerpoint/2010/main" val="2454983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Open </a:t>
            </a:r>
            <a:r>
              <a:rPr lang="en-NL" dirty="0" err="1"/>
              <a:t>generatie</a:t>
            </a:r>
            <a:r>
              <a:rPr lang="en-NL" dirty="0"/>
              <a:t>: de </a:t>
            </a:r>
            <a:r>
              <a:rPr lang="en-NL" dirty="0" err="1"/>
              <a:t>outputverdeling</a:t>
            </a:r>
            <a:r>
              <a:rPr lang="en-NL" dirty="0"/>
              <a:t> </a:t>
            </a:r>
            <a:r>
              <a:rPr lang="en-NL" dirty="0" err="1"/>
              <a:t>heeft</a:t>
            </a:r>
            <a:r>
              <a:rPr lang="en-NL" dirty="0"/>
              <a:t> </a:t>
            </a:r>
            <a:r>
              <a:rPr lang="en-NL" dirty="0" err="1"/>
              <a:t>nog</a:t>
            </a:r>
            <a:r>
              <a:rPr lang="en-NL" dirty="0"/>
              <a:t> </a:t>
            </a:r>
            <a:r>
              <a:rPr lang="en-NL" dirty="0" err="1"/>
              <a:t>een</a:t>
            </a:r>
            <a:r>
              <a:rPr lang="en-NL" dirty="0"/>
              <a:t> </a:t>
            </a:r>
            <a:r>
              <a:rPr lang="en-NL" dirty="0" err="1"/>
              <a:t>grote</a:t>
            </a:r>
            <a:r>
              <a:rPr lang="en-NL" dirty="0"/>
              <a:t> </a:t>
            </a:r>
            <a:r>
              <a:rPr lang="en-NL" dirty="0" err="1"/>
              <a:t>vrijheid</a:t>
            </a:r>
            <a:endParaRPr lang="en-NL" dirty="0"/>
          </a:p>
          <a:p>
            <a:r>
              <a:rPr lang="en-NL" dirty="0" err="1"/>
              <a:t>Niet</a:t>
            </a:r>
            <a:r>
              <a:rPr lang="en-NL" dirty="0"/>
              <a:t> open </a:t>
            </a:r>
            <a:r>
              <a:rPr lang="en-NL" dirty="0" err="1"/>
              <a:t>generatie</a:t>
            </a:r>
            <a:r>
              <a:rPr lang="en-NL" dirty="0"/>
              <a:t>: de input </a:t>
            </a:r>
            <a:r>
              <a:rPr lang="en-NL" dirty="0" err="1"/>
              <a:t>bepaalt</a:t>
            </a:r>
            <a:r>
              <a:rPr lang="en-NL" dirty="0"/>
              <a:t> </a:t>
            </a:r>
            <a:r>
              <a:rPr lang="en-NL" dirty="0" err="1"/>
              <a:t>grotendeels</a:t>
            </a:r>
            <a:r>
              <a:rPr lang="en-NL" dirty="0"/>
              <a:t> de output</a:t>
            </a:r>
          </a:p>
          <a:p>
            <a:r>
              <a:rPr lang="en-NL" dirty="0" err="1"/>
              <a:t>generatie</a:t>
            </a:r>
            <a:r>
              <a:rPr lang="en-NL" dirty="0"/>
              <a:t>.</a:t>
            </a:r>
            <a:endParaRPr lang="en-US" dirty="0"/>
          </a:p>
          <a:p>
            <a:endParaRPr lang="en-NL" dirty="0"/>
          </a:p>
          <a:p>
            <a:r>
              <a:rPr lang="en-NL" dirty="0" err="1"/>
              <a:t>Opmerking</a:t>
            </a:r>
            <a:r>
              <a:rPr lang="en-NL" dirty="0"/>
              <a:t>: </a:t>
            </a:r>
            <a:r>
              <a:rPr lang="en-NL" dirty="0" err="1"/>
              <a:t>Een</a:t>
            </a:r>
            <a:r>
              <a:rPr lang="en-NL" dirty="0"/>
              <a:t> </a:t>
            </a:r>
            <a:r>
              <a:rPr lang="en-NL" dirty="0" err="1"/>
              <a:t>manier</a:t>
            </a:r>
            <a:r>
              <a:rPr lang="en-NL" dirty="0"/>
              <a:t> om </a:t>
            </a:r>
            <a:r>
              <a:rPr lang="en-NL" dirty="0" err="1"/>
              <a:t>dit</a:t>
            </a:r>
            <a:r>
              <a:rPr lang="en-NL" dirty="0"/>
              <a:t> </a:t>
            </a:r>
            <a:r>
              <a:rPr lang="en-NL" dirty="0" err="1"/>
              <a:t>categoriseren</a:t>
            </a:r>
            <a:r>
              <a:rPr lang="en-NL" dirty="0"/>
              <a:t> </a:t>
            </a:r>
            <a:r>
              <a:rPr lang="en-NL" dirty="0" err="1"/>
              <a:t>te</a:t>
            </a:r>
            <a:r>
              <a:rPr lang="en-NL" dirty="0"/>
              <a:t> </a:t>
            </a:r>
            <a:r>
              <a:rPr lang="en-NL" dirty="0" err="1"/>
              <a:t>formaliseren</a:t>
            </a:r>
            <a:r>
              <a:rPr lang="en-NL" dirty="0"/>
              <a:t> is door </a:t>
            </a:r>
            <a:r>
              <a:rPr lang="en-NL" dirty="0" err="1"/>
              <a:t>entropie</a:t>
            </a:r>
            <a:r>
              <a:rPr lang="en-NL" dirty="0"/>
              <a:t>.</a:t>
            </a:r>
          </a:p>
          <a:p>
            <a:r>
              <a:rPr lang="en-NL" dirty="0" err="1"/>
              <a:t>Deze</a:t>
            </a:r>
            <a:r>
              <a:rPr lang="en-NL" dirty="0"/>
              <a:t> twee </a:t>
            </a:r>
            <a:r>
              <a:rPr lang="en-NL" dirty="0" err="1"/>
              <a:t>klassen</a:t>
            </a:r>
            <a:r>
              <a:rPr lang="en-NL" dirty="0"/>
              <a:t> van NLG taken </a:t>
            </a:r>
            <a:r>
              <a:rPr lang="en-NL" dirty="0" err="1"/>
              <a:t>vereisen</a:t>
            </a:r>
            <a:r>
              <a:rPr lang="en-NL" dirty="0"/>
              <a:t> </a:t>
            </a:r>
            <a:r>
              <a:rPr lang="en-NL" dirty="0" err="1"/>
              <a:t>verschillende</a:t>
            </a:r>
            <a:r>
              <a:rPr lang="en-NL" dirty="0"/>
              <a:t> </a:t>
            </a:r>
            <a:r>
              <a:rPr lang="en-NL" dirty="0" err="1"/>
              <a:t>decodering</a:t>
            </a:r>
            <a:r>
              <a:rPr lang="en-NL" dirty="0"/>
              <a:t> </a:t>
            </a:r>
            <a:r>
              <a:rPr lang="en-NL" dirty="0" err="1"/>
              <a:t>en</a:t>
            </a:r>
            <a:r>
              <a:rPr lang="en-NL" dirty="0"/>
              <a:t>/of training</a:t>
            </a:r>
          </a:p>
          <a:p>
            <a:r>
              <a:rPr lang="en-NL" dirty="0" err="1"/>
              <a:t>benaderingen</a:t>
            </a:r>
            <a:r>
              <a:rPr lang="en-NL" dirty="0"/>
              <a:t>!</a:t>
            </a:r>
          </a:p>
          <a:p>
            <a:endParaRPr lang="en-NL" dirty="0"/>
          </a:p>
        </p:txBody>
      </p:sp>
      <p:sp>
        <p:nvSpPr>
          <p:cNvPr id="4" name="Slide Number Placeholder 3"/>
          <p:cNvSpPr>
            <a:spLocks noGrp="1"/>
          </p:cNvSpPr>
          <p:nvPr>
            <p:ph type="sldNum" sz="quarter" idx="5"/>
          </p:nvPr>
        </p:nvSpPr>
        <p:spPr/>
        <p:txBody>
          <a:bodyPr/>
          <a:lstStyle/>
          <a:p>
            <a:fld id="{BBC76DA1-F5B1-4E85-9547-30411ADD9FAD}" type="slidenum">
              <a:rPr lang="nl-NL" smtClean="0"/>
              <a:t>10</a:t>
            </a:fld>
            <a:endParaRPr lang="nl-NL"/>
          </a:p>
        </p:txBody>
      </p:sp>
    </p:spTree>
    <p:extLst>
      <p:ext uri="{BB962C8B-B14F-4D97-AF65-F5344CB8AC3E}">
        <p14:creationId xmlns:p14="http://schemas.microsoft.com/office/powerpoint/2010/main" val="2200904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DCF8EEDD-1696-41BA-AAF0-FA48180F3BC0}" type="slidenum">
              <a:rPr lang="en-NL" smtClean="0"/>
              <a:t>43</a:t>
            </a:fld>
            <a:endParaRPr lang="en-NL"/>
          </a:p>
        </p:txBody>
      </p:sp>
    </p:spTree>
    <p:extLst>
      <p:ext uri="{BB962C8B-B14F-4D97-AF65-F5344CB8AC3E}">
        <p14:creationId xmlns:p14="http://schemas.microsoft.com/office/powerpoint/2010/main" val="2463244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DCF8EEDD-1696-41BA-AAF0-FA48180F3BC0}" type="slidenum">
              <a:rPr lang="en-NL" smtClean="0"/>
              <a:t>51</a:t>
            </a:fld>
            <a:endParaRPr lang="en-NL"/>
          </a:p>
        </p:txBody>
      </p:sp>
    </p:spTree>
    <p:extLst>
      <p:ext uri="{BB962C8B-B14F-4D97-AF65-F5344CB8AC3E}">
        <p14:creationId xmlns:p14="http://schemas.microsoft.com/office/powerpoint/2010/main" val="3588199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BC76DA1-F5B1-4E85-9547-30411ADD9FAD}" type="slidenum">
              <a:rPr lang="nl-NL" smtClean="0"/>
              <a:t>55</a:t>
            </a:fld>
            <a:endParaRPr lang="nl-NL"/>
          </a:p>
        </p:txBody>
      </p:sp>
    </p:spTree>
    <p:extLst>
      <p:ext uri="{BB962C8B-B14F-4D97-AF65-F5344CB8AC3E}">
        <p14:creationId xmlns:p14="http://schemas.microsoft.com/office/powerpoint/2010/main" val="1093329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7A14-8C36-54FE-BA9C-FD0FAD02396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0DA7FE5D-BC6C-AE63-A03D-AD768B549B7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Tree>
    <p:extLst>
      <p:ext uri="{BB962C8B-B14F-4D97-AF65-F5344CB8AC3E}">
        <p14:creationId xmlns:p14="http://schemas.microsoft.com/office/powerpoint/2010/main" val="419066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38200" y="365125"/>
            <a:ext cx="10515600" cy="1325563"/>
          </a:xfrm>
          <a:prstGeom prst="rect">
            <a:avLst/>
          </a:prstGeom>
        </p:spPr>
        <p:txBody>
          <a:bodyPr lIns="0" tIns="0" rIns="0" bIns="0"/>
          <a:lstStyle>
            <a:lvl1pPr>
              <a:defRPr sz="3094" b="1" i="0">
                <a:solidFill>
                  <a:schemeClr val="tx1"/>
                </a:solidFill>
                <a:latin typeface="Arial"/>
                <a:cs typeface="Arial"/>
              </a:defRPr>
            </a:lvl1pPr>
          </a:lstStyle>
          <a:p>
            <a:endParaRPr/>
          </a:p>
        </p:txBody>
      </p:sp>
      <p:sp>
        <p:nvSpPr>
          <p:cNvPr id="3" name="Holder 3"/>
          <p:cNvSpPr>
            <a:spLocks noGrp="1"/>
          </p:cNvSpPr>
          <p:nvPr>
            <p:ph type="body" idx="1"/>
          </p:nvPr>
        </p:nvSpPr>
        <p:spPr>
          <a:xfrm>
            <a:off x="838200" y="1825625"/>
            <a:ext cx="10515600" cy="4351338"/>
          </a:xfrm>
          <a:prstGeom prst="rect">
            <a:avLst/>
          </a:prstGeom>
        </p:spPr>
        <p:txBody>
          <a:bodyPr lIns="0" tIns="0" rIns="0" bIns="0"/>
          <a:lstStyle>
            <a:lvl1pPr>
              <a:defRPr b="0" i="0">
                <a:solidFill>
                  <a:schemeClr val="tx1"/>
                </a:solidFill>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6/21/2023</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021163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Titel en object">
    <p:bg>
      <p:bgPr>
        <a:solidFill>
          <a:srgbClr val="D4104B"/>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4F3B684-A087-4D4C-BC3B-3E76AF6A0C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2329" y="2594266"/>
            <a:ext cx="8347339" cy="834734"/>
          </a:xfrm>
          <a:prstGeom prst="rect">
            <a:avLst/>
          </a:prstGeom>
        </p:spPr>
      </p:pic>
      <p:pic>
        <p:nvPicPr>
          <p:cNvPr id="4" name="Afbeelding 3" descr="Afbeelding met tekst, illustratie&#10;&#10;Automatisch gegenereerde beschrijving">
            <a:extLst>
              <a:ext uri="{FF2B5EF4-FFF2-40B4-BE49-F238E27FC236}">
                <a16:creationId xmlns:a16="http://schemas.microsoft.com/office/drawing/2014/main" id="{0AD023EA-CB5E-D545-BA4C-22765183D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40712" y="4437854"/>
            <a:ext cx="2710574" cy="385504"/>
          </a:xfrm>
          <a:prstGeom prst="rect">
            <a:avLst/>
          </a:prstGeom>
        </p:spPr>
      </p:pic>
    </p:spTree>
    <p:extLst>
      <p:ext uri="{BB962C8B-B14F-4D97-AF65-F5344CB8AC3E}">
        <p14:creationId xmlns:p14="http://schemas.microsoft.com/office/powerpoint/2010/main" val="122936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66807" y="2305379"/>
            <a:ext cx="7285434" cy="428515"/>
          </a:xfrm>
          <a:prstGeom prst="rect">
            <a:avLst/>
          </a:prstGeom>
        </p:spPr>
        <p:txBody>
          <a:bodyPr wrap="square" lIns="0" tIns="0" rIns="0" bIns="0">
            <a:spAutoFit/>
          </a:bodyPr>
          <a:lstStyle>
            <a:lvl1pPr>
              <a:defRPr sz="3094"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335476"/>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498243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21/06/2023</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51636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575835F5-4691-BBF4-5DE7-90D2D8F4602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161574" y="65967"/>
            <a:ext cx="939781" cy="939781"/>
          </a:xfrm>
          <a:prstGeom prst="rect">
            <a:avLst/>
          </a:prstGeom>
        </p:spPr>
      </p:pic>
    </p:spTree>
    <p:extLst>
      <p:ext uri="{BB962C8B-B14F-4D97-AF65-F5344CB8AC3E}">
        <p14:creationId xmlns:p14="http://schemas.microsoft.com/office/powerpoint/2010/main" val="218010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6" r:id="rId4"/>
    <p:sldLayoutId id="214748365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github.com/HR-ChatGPT/ChatGPT-UITGELEGD" TargetMode="External"/><Relationship Id="rId4" Type="http://schemas.openxmlformats.org/officeDocument/2006/relationships/hyperlink" Target="https://hr.nl/ai"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chat.openai.com/share/b098e03f-c528-4075-b35e-c0be455e1019"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hyperlink" Target="https://www.theverge.com/2023/3/15/23641683/microsoft-bing-ai-gpt-4-chatbot-available-no-waitlist"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www.bing.com/new?form=MY029I&amp;OCID=MY029I" TargetMode="Externa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latform.openai.com/signup?launch" TargetMode="External"/><Relationship Id="rId2" Type="http://schemas.openxmlformats.org/officeDocument/2006/relationships/hyperlink" Target="https://apps.apple.com/nl/app/openai-chatgpt/id6448311069"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hat.openai.com/c/7d83f39c-db94-4331-a1a8-4c4646dfc7b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prompt.vizhub.ai/" TargetMode="External"/><Relationship Id="rId13" Type="http://schemas.openxmlformats.org/officeDocument/2006/relationships/hyperlink" Target="https://www.learnersedge.com/blog/50-chat-gpt-prompts-for-teachers" TargetMode="External"/><Relationship Id="rId18" Type="http://schemas.openxmlformats.org/officeDocument/2006/relationships/hyperlink" Target="https://github.com/HR-ChatGPT/ChatGPT-UITGELEGD#15-prompt-pattern-engineering-voorbeelden" TargetMode="External"/><Relationship Id="rId3" Type="http://schemas.openxmlformats.org/officeDocument/2006/relationships/hyperlink" Target="https://github.com/dair-ai/Prompt-Engineering-Guide" TargetMode="External"/><Relationship Id="rId7" Type="http://schemas.openxmlformats.org/officeDocument/2006/relationships/hyperlink" Target="https://github.com/openai/openai-cookbook" TargetMode="External"/><Relationship Id="rId12" Type="http://schemas.openxmlformats.org/officeDocument/2006/relationships/hyperlink" Target="https://drive.google.com/file/d/1UOfN0iB_A0rEGYc2CbYnpIF44FupQn2I/view" TargetMode="External"/><Relationship Id="rId17" Type="http://schemas.openxmlformats.org/officeDocument/2006/relationships/image" Target="../media/image25.png"/><Relationship Id="rId2" Type="http://schemas.openxmlformats.org/officeDocument/2006/relationships/image" Target="../media/image24.png"/><Relationship Id="rId16" Type="http://schemas.openxmlformats.org/officeDocument/2006/relationships/hyperlink" Target="https://bgr.com/tech/this-free-app-helps-you-find-tons-of-useful-chatgpt-prompts/" TargetMode="External"/><Relationship Id="rId1" Type="http://schemas.openxmlformats.org/officeDocument/2006/relationships/slideLayout" Target="../slideLayouts/slideLayout2.xml"/><Relationship Id="rId6" Type="http://schemas.openxmlformats.org/officeDocument/2006/relationships/hyperlink" Target="https://github.com/cedrickchee/chatgpt-universe" TargetMode="External"/><Relationship Id="rId11" Type="http://schemas.openxmlformats.org/officeDocument/2006/relationships/hyperlink" Target="https://docs.google.com/spreadsheets/d/1EuciDyKqFg2CIoQS89tF238oGtJq8a4mRx8kV9eA1Lc/edit#gid=2011839893" TargetMode="External"/><Relationship Id="rId5" Type="http://schemas.openxmlformats.org/officeDocument/2006/relationships/hyperlink" Target="https://github.com/f/awesome-ChatGPT-prompts" TargetMode="External"/><Relationship Id="rId15" Type="http://schemas.openxmlformats.org/officeDocument/2006/relationships/hyperlink" Target="https://www.allabtai.com/category/prompt-engineering/" TargetMode="External"/><Relationship Id="rId10" Type="http://schemas.openxmlformats.org/officeDocument/2006/relationships/hyperlink" Target="https://flowgpt.com/" TargetMode="External"/><Relationship Id="rId4" Type="http://schemas.openxmlformats.org/officeDocument/2006/relationships/hyperlink" Target="https://docs.cohere.ai/docs/prompt-engineering" TargetMode="External"/><Relationship Id="rId9" Type="http://schemas.openxmlformats.org/officeDocument/2006/relationships/hyperlink" Target="https://github.com/Clyde013/Paraphrase-OPT/blob/main/REPORT.md" TargetMode="External"/><Relationship Id="rId14" Type="http://schemas.openxmlformats.org/officeDocument/2006/relationships/hyperlink" Target="https://jagve.medium.com/5-incredible-uses-for-chatgpt-for-students-67242c708ead"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R-ChatGPT/ChatGPT-UITGELEGD#0e-kan-chatgpt-benut-worden-als-beoordelingsinstrument"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ai.stanford.edu/blog/understanding-incontext/"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hint.hr.nl/nl/HR/Over-de-HR/Kwaliteit-en-onderwijs/chatgpt/?ticket=ST-1671563-7punmybYLWGLJ3yjav3yRI7iVdTel0nYg6R-20" TargetMode="External"/><Relationship Id="rId1" Type="http://schemas.openxmlformats.org/officeDocument/2006/relationships/slideLayout" Target="../slideLayouts/slideLayout4.xml"/><Relationship Id="rId6" Type="http://schemas.openxmlformats.org/officeDocument/2006/relationships/hyperlink" Target="https://github.com/HR-ChatGPT/ChatGPT-UITGELEGD" TargetMode="External"/><Relationship Id="rId5" Type="http://schemas.openxmlformats.org/officeDocument/2006/relationships/image" Target="../media/image1.jp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s://ai.googleblog.com/2022/05/language-models-perform-reasoning-via.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HR-ChatGPT/ChatGPT-UITGELEGD#0e-kan-chatgpt-benut-worden-als-beoordelingsinstrument"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2201.11903"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hyperlink" Target="https://en.wikipedia.org/wiki/SAT"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arxiv.org/pdf/2102.07350.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www.zdnet.com/article/how-to-use-chatgpt-to-summarize-a-book-article-or-research-paper/" TargetMode="External"/><Relationship Id="rId2" Type="http://schemas.openxmlformats.org/officeDocument/2006/relationships/hyperlink" Target="https://chat.openai.com/share/75b334ea-d67a-4f30-9cfa-9a9621a59ddc" TargetMode="External"/><Relationship Id="rId1" Type="http://schemas.openxmlformats.org/officeDocument/2006/relationships/slideLayout" Target="../slideLayouts/slideLayout2.xml"/><Relationship Id="rId6" Type="http://schemas.openxmlformats.org/officeDocument/2006/relationships/hyperlink" Target="https://edusupport.rug.nl/2430402634" TargetMode="External"/><Relationship Id="rId5" Type="http://schemas.openxmlformats.org/officeDocument/2006/relationships/hyperlink" Target="https://arxiv.org/abs/2004.15011" TargetMode="External"/><Relationship Id="rId4" Type="http://schemas.openxmlformats.org/officeDocument/2006/relationships/hyperlink" Target="https://www.awesomescreenshot.com/blog/knowledge/can-chat-gpt-summarize-tex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4.xml"/><Relationship Id="rId5" Type="http://schemas.openxmlformats.org/officeDocument/2006/relationships/hyperlink" Target="https://github.com/HR-ChatGPT/ChatGPT-UITGELEGD#faqs" TargetMode="Externa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chat.openai.com/share/d6b872f2-dd56-4880-b6a1-8c5b3124e62b"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chat.openai.com/share/7416d48f-55d3-4e71-8416-8bb5c60051da"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citt.ufl.edu/services/learning-innovation--technology/artificial-intelligence/chatgpt/" TargetMode="External"/><Relationship Id="rId3" Type="http://schemas.openxmlformats.org/officeDocument/2006/relationships/hyperlink" Target="https://edusupport.rug.nl/2429583561" TargetMode="External"/><Relationship Id="rId7" Type="http://schemas.openxmlformats.org/officeDocument/2006/relationships/hyperlink" Target="https://github.com/HR-ChatGPT/ChatGPT-UITGELEGD#0e-kan-chatgpt-benut-worden-als-beoordelingsinstrument" TargetMode="External"/><Relationship Id="rId2" Type="http://schemas.openxmlformats.org/officeDocument/2006/relationships/hyperlink" Target="https://www.zdnet.com/article/how-to-use-chatgpt-to-summarize-a-book-article-or-research-paper/" TargetMode="External"/><Relationship Id="rId1" Type="http://schemas.openxmlformats.org/officeDocument/2006/relationships/slideLayout" Target="../slideLayouts/slideLayout2.xml"/><Relationship Id="rId6" Type="http://schemas.openxmlformats.org/officeDocument/2006/relationships/hyperlink" Target="https://github.com/HR-ChatGPT/ChatGPT-UITGELEGD#0d-is-er-een-chatgpt-code-of-conduct-enof-richtlijn-voor-hbo-docenten" TargetMode="External"/><Relationship Id="rId5" Type="http://schemas.openxmlformats.org/officeDocument/2006/relationships/hyperlink" Target="https://github.com/HR-ChatGPT/ChatGPT-UITGELEGD#1d-staat-het-gebruik-van-chatgpt-gelijk-aan-valsspelen-en-is-het-te-detecteren" TargetMode="External"/><Relationship Id="rId4" Type="http://schemas.openxmlformats.org/officeDocument/2006/relationships/hyperlink" Target="https://github.com/HR-ChatGPT/ChatGPT-UITGELEGD#1c-wat-zijn-ethische-risicos--schaduwkanten-van-chatgpt" TargetMode="External"/><Relationship Id="rId9" Type="http://schemas.openxmlformats.org/officeDocument/2006/relationships/hyperlink" Target="https://www.google.com/search?q=Policies+Related+to+ChatGPT+and+Other+AI+Tools&amp;amp;oq=Policies+Related+to+ChatGPT+and+Other+AI+Tools&amp;amp;aqs=chrome..69i57.1102j0j1&amp;amp;sourceid=chrome&amp;amp;ie=UTF-8"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1.jpg"/><Relationship Id="rId1" Type="http://schemas.openxmlformats.org/officeDocument/2006/relationships/slideLayout" Target="../slideLayouts/slideLayout4.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hyperlink" Target="https://arxiv.org/abs/2304.06638" TargetMode="External"/><Relationship Id="rId3" Type="http://schemas.openxmlformats.org/officeDocument/2006/relationships/hyperlink" Target="https://doit.umbc.edu/itnm/post/132857/" TargetMode="External"/><Relationship Id="rId7" Type="http://schemas.openxmlformats.org/officeDocument/2006/relationships/hyperlink" Target="https://www.teachfloor.com/blog/create-a-course-using-chatgpt-a-guide-to-ai-course-design" TargetMode="External"/><Relationship Id="rId2" Type="http://schemas.openxmlformats.org/officeDocument/2006/relationships/hyperlink" Target="https://www.zdnet.com/article/how-to-use-chatgpt-to-summarize-a-book-article-or-research-paper/" TargetMode="External"/><Relationship Id="rId1" Type="http://schemas.openxmlformats.org/officeDocument/2006/relationships/slideLayout" Target="../slideLayouts/slideLayout2.xml"/><Relationship Id="rId6" Type="http://schemas.openxmlformats.org/officeDocument/2006/relationships/hyperlink" Target="https://nerdynav.com/online-course-with-chatgpt/" TargetMode="External"/><Relationship Id="rId5" Type="http://schemas.openxmlformats.org/officeDocument/2006/relationships/hyperlink" Target="https://www.learnworlds.com/chatgpt-create-online-courses/" TargetMode="External"/><Relationship Id="rId10" Type="http://schemas.openxmlformats.org/officeDocument/2006/relationships/hyperlink" Target="https://toetsrevolutie.nl/?p=5141" TargetMode="External"/><Relationship Id="rId4" Type="http://schemas.openxmlformats.org/officeDocument/2006/relationships/hyperlink" Target="https://arxiv.org/abs/2302.11382v1" TargetMode="External"/><Relationship Id="rId9" Type="http://schemas.openxmlformats.org/officeDocument/2006/relationships/hyperlink" Target="https://www.researchgate.net/profile/Bryan-Victor/publication/370440930_Recommendations_for_social_work_researchers_and_journal_editors_on_the_use_of_generative_AI_and_large_language_models/links/64501e7597449a0e1a6ef88d/Recommendations-for-Social-Work-Researchers-and-Journal-Editors-on-the-Use-of-Generative-AI-and-Large-Language-Models.pdf"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docs.cohere.com/docs/introduction-to-large-language-models" TargetMode="External"/><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E3C52A46-9339-FEBA-09A1-D3A8A12DD362}"/>
              </a:ext>
            </a:extLst>
          </p:cNvPr>
          <p:cNvPicPr>
            <a:picLocks noChangeAspect="1"/>
          </p:cNvPicPr>
          <p:nvPr/>
        </p:nvPicPr>
        <p:blipFill rotWithShape="1">
          <a:blip r:embed="rId2"/>
          <a:srcRect t="1861" r="874" b="19141"/>
          <a:stretch/>
        </p:blipFill>
        <p:spPr>
          <a:xfrm>
            <a:off x="0" y="-31237"/>
            <a:ext cx="12265335" cy="6906723"/>
          </a:xfrm>
          <a:prstGeom prst="rect">
            <a:avLst/>
          </a:prstGeom>
        </p:spPr>
      </p:pic>
      <p:sp>
        <p:nvSpPr>
          <p:cNvPr id="5" name="Titel 1">
            <a:extLst>
              <a:ext uri="{FF2B5EF4-FFF2-40B4-BE49-F238E27FC236}">
                <a16:creationId xmlns:a16="http://schemas.microsoft.com/office/drawing/2014/main" id="{298C9058-6F3A-66B8-307A-1E91FE79A7EC}"/>
              </a:ext>
            </a:extLst>
          </p:cNvPr>
          <p:cNvSpPr txBox="1">
            <a:spLocks/>
          </p:cNvSpPr>
          <p:nvPr/>
        </p:nvSpPr>
        <p:spPr>
          <a:xfrm>
            <a:off x="770468" y="828066"/>
            <a:ext cx="3618058" cy="26625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a:t>ChatGPT</a:t>
            </a:r>
            <a:endParaRPr lang="nl-NL" sz="4000" dirty="0"/>
          </a:p>
        </p:txBody>
      </p:sp>
      <p:sp>
        <p:nvSpPr>
          <p:cNvPr id="6" name="Ondertitel 2">
            <a:extLst>
              <a:ext uri="{FF2B5EF4-FFF2-40B4-BE49-F238E27FC236}">
                <a16:creationId xmlns:a16="http://schemas.microsoft.com/office/drawing/2014/main" id="{A193ACBB-5C97-6B88-E1C7-BA6496DC6E16}"/>
              </a:ext>
            </a:extLst>
          </p:cNvPr>
          <p:cNvSpPr txBox="1">
            <a:spLocks/>
          </p:cNvSpPr>
          <p:nvPr/>
        </p:nvSpPr>
        <p:spPr>
          <a:xfrm>
            <a:off x="770468" y="3742840"/>
            <a:ext cx="3618058" cy="1200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19 januari 2023</a:t>
            </a:r>
            <a:endParaRPr lang="nl-NL" dirty="0"/>
          </a:p>
        </p:txBody>
      </p:sp>
      <p:pic>
        <p:nvPicPr>
          <p:cNvPr id="7" name="Picture 6" descr="Background pattern, logo, company name&#10;&#10;Description automatically generated">
            <a:extLst>
              <a:ext uri="{FF2B5EF4-FFF2-40B4-BE49-F238E27FC236}">
                <a16:creationId xmlns:a16="http://schemas.microsoft.com/office/drawing/2014/main" id="{AF81689A-0C3A-B5D3-994D-A3808260D9BF}"/>
              </a:ext>
            </a:extLst>
          </p:cNvPr>
          <p:cNvPicPr>
            <a:picLocks noChangeAspect="1"/>
          </p:cNvPicPr>
          <p:nvPr/>
        </p:nvPicPr>
        <p:blipFill>
          <a:blip r:embed="rId3"/>
          <a:stretch>
            <a:fillRect/>
          </a:stretch>
        </p:blipFill>
        <p:spPr>
          <a:xfrm>
            <a:off x="770468" y="408798"/>
            <a:ext cx="4098898" cy="4098898"/>
          </a:xfrm>
          <a:prstGeom prst="rect">
            <a:avLst/>
          </a:prstGeom>
        </p:spPr>
      </p:pic>
      <p:sp>
        <p:nvSpPr>
          <p:cNvPr id="8" name="Subtitle 2">
            <a:extLst>
              <a:ext uri="{FF2B5EF4-FFF2-40B4-BE49-F238E27FC236}">
                <a16:creationId xmlns:a16="http://schemas.microsoft.com/office/drawing/2014/main" id="{0305E6DB-EBC5-B778-D3E8-6A5A50344528}"/>
              </a:ext>
            </a:extLst>
          </p:cNvPr>
          <p:cNvSpPr txBox="1">
            <a:spLocks/>
          </p:cNvSpPr>
          <p:nvPr/>
        </p:nvSpPr>
        <p:spPr>
          <a:xfrm>
            <a:off x="10151307" y="6255660"/>
            <a:ext cx="1942149" cy="392790"/>
          </a:xfrm>
          <a:prstGeom prst="rect">
            <a:avLst/>
          </a:prstGeom>
          <a:solidFill>
            <a:srgbClr val="0B485F"/>
          </a:solidFill>
        </p:spPr>
        <p:txBody>
          <a:bodyPr vert="horz" lIns="91440" tIns="45720" rIns="91440" bIns="45720" rtlCol="0" anchor="t">
            <a:noAutofit/>
          </a:bodyPr>
          <a:lstStyle>
            <a:lvl1pPr marL="0" indent="0" algn="l" defTabSz="914400" rtl="0" eaLnBrk="1" latinLnBrk="0" hangingPunct="1">
              <a:lnSpc>
                <a:spcPct val="90000"/>
              </a:lnSpc>
              <a:spcBef>
                <a:spcPts val="1000"/>
              </a:spcBef>
              <a:buClr>
                <a:srgbClr val="D4104B"/>
              </a:buClr>
              <a:buFont typeface="Arial" panose="020B0604020202020204" pitchFamily="34" charset="0"/>
              <a:buNone/>
              <a:defRPr sz="2200" kern="1200">
                <a:solidFill>
                  <a:schemeClr val="bg1"/>
                </a:solidFill>
                <a:latin typeface="Poppins" pitchFamily="2" charset="77"/>
                <a:ea typeface="+mn-ea"/>
                <a:cs typeface="Poppins" pitchFamily="2" charset="77"/>
              </a:defRPr>
            </a:lvl1pPr>
            <a:lvl2pPr marL="457200" indent="0" algn="ctr" defTabSz="914400" rtl="0" eaLnBrk="1" latinLnBrk="0" hangingPunct="1">
              <a:lnSpc>
                <a:spcPct val="90000"/>
              </a:lnSpc>
              <a:spcBef>
                <a:spcPts val="500"/>
              </a:spcBef>
              <a:buClr>
                <a:srgbClr val="D4104B"/>
              </a:buClr>
              <a:buFont typeface="Arial" panose="020B0604020202020204" pitchFamily="34" charset="0"/>
              <a:buNone/>
              <a:defRPr sz="2000" kern="1200">
                <a:solidFill>
                  <a:srgbClr val="0B485F"/>
                </a:solidFill>
                <a:latin typeface="Poppins" pitchFamily="2" charset="77"/>
                <a:ea typeface="+mn-ea"/>
                <a:cs typeface="Poppins" pitchFamily="2" charset="77"/>
              </a:defRPr>
            </a:lvl2pPr>
            <a:lvl3pPr marL="914400" indent="0" algn="ctr" defTabSz="914400" rtl="0" eaLnBrk="1" latinLnBrk="0" hangingPunct="1">
              <a:lnSpc>
                <a:spcPct val="90000"/>
              </a:lnSpc>
              <a:spcBef>
                <a:spcPts val="500"/>
              </a:spcBef>
              <a:buClr>
                <a:srgbClr val="D4104B"/>
              </a:buClr>
              <a:buFont typeface="Arial" panose="020B0604020202020204" pitchFamily="34" charset="0"/>
              <a:buNone/>
              <a:defRPr sz="1800" kern="1200">
                <a:solidFill>
                  <a:srgbClr val="0B485F"/>
                </a:solidFill>
                <a:latin typeface="Poppins" pitchFamily="2" charset="77"/>
                <a:ea typeface="+mn-ea"/>
                <a:cs typeface="Poppins" pitchFamily="2" charset="77"/>
              </a:defRPr>
            </a:lvl3pPr>
            <a:lvl4pPr marL="13716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4pPr>
            <a:lvl5pPr marL="18288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r>
              <a:rPr kumimoji="0" lang="en-US" sz="2200" b="0" i="0" u="none" strike="noStrike" kern="1200" cap="none" spc="0" normalizeH="0" baseline="0" noProof="0" dirty="0">
                <a:ln>
                  <a:noFill/>
                </a:ln>
                <a:solidFill>
                  <a:prstClr val="white"/>
                </a:solidFill>
                <a:effectLst/>
                <a:uLnTx/>
                <a:uFillTx/>
                <a:latin typeface="Poppins" pitchFamily="2" charset="77"/>
                <a:ea typeface="+mn-ea"/>
                <a:cs typeface="Poppins" pitchFamily="2" charset="77"/>
                <a:hlinkClick r:id="rId4"/>
              </a:rPr>
              <a:t>hr.nl/ai</a:t>
            </a:r>
            <a:endParaRPr kumimoji="0" lang="nl-NL" sz="2200" b="0" i="0" u="none" strike="noStrike" kern="1200" cap="none" spc="0" normalizeH="0" baseline="0" noProof="0" dirty="0">
              <a:ln>
                <a:noFill/>
              </a:ln>
              <a:solidFill>
                <a:prstClr val="white"/>
              </a:solidFill>
              <a:effectLst/>
              <a:uLnTx/>
              <a:uFillTx/>
              <a:latin typeface="Poppins" pitchFamily="2" charset="77"/>
              <a:ea typeface="+mn-ea"/>
              <a:cs typeface="Poppins" pitchFamily="2" charset="77"/>
            </a:endParaRPr>
          </a:p>
        </p:txBody>
      </p:sp>
      <p:sp>
        <p:nvSpPr>
          <p:cNvPr id="9" name="Tekstvak 4">
            <a:extLst>
              <a:ext uri="{FF2B5EF4-FFF2-40B4-BE49-F238E27FC236}">
                <a16:creationId xmlns:a16="http://schemas.microsoft.com/office/drawing/2014/main" id="{5449E460-B827-CCB0-C659-CAE3883353C3}"/>
              </a:ext>
            </a:extLst>
          </p:cNvPr>
          <p:cNvSpPr txBox="1"/>
          <p:nvPr/>
        </p:nvSpPr>
        <p:spPr>
          <a:xfrm>
            <a:off x="5940765" y="2070489"/>
            <a:ext cx="4709503" cy="1532984"/>
          </a:xfrm>
          <a:prstGeom prst="rect">
            <a:avLst/>
          </a:prstGeom>
          <a:solidFill>
            <a:srgbClr val="0B485F"/>
          </a:solidFill>
        </p:spPr>
        <p:txBody>
          <a:bodyPr wrap="square" rtlCol="0">
            <a:spAutoFit/>
          </a:bodyPr>
          <a:lstStyle/>
          <a:p>
            <a:pPr marL="0" marR="0" lvl="0" indent="0" algn="ctr" defTabSz="914400" rtl="0" eaLnBrk="1" fontAlgn="auto" latinLnBrk="0" hangingPunct="1">
              <a:lnSpc>
                <a:spcPts val="3800"/>
              </a:lnSpc>
              <a:spcBef>
                <a:spcPts val="0"/>
              </a:spcBef>
              <a:spcAft>
                <a:spcPts val="0"/>
              </a:spcAft>
              <a:buClrTx/>
              <a:buSzTx/>
              <a:buFontTx/>
              <a:buNone/>
              <a:tabLst/>
              <a:defRPr/>
            </a:pPr>
            <a:r>
              <a:rPr kumimoji="0" lang="nl-NL" sz="28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Workshop ISO</a:t>
            </a:r>
          </a:p>
          <a:p>
            <a:pPr marL="0" marR="0" lvl="0" indent="0" algn="ctr" defTabSz="914400" rtl="0" eaLnBrk="1" fontAlgn="auto" latinLnBrk="0" hangingPunct="1">
              <a:lnSpc>
                <a:spcPts val="3800"/>
              </a:lnSpc>
              <a:spcBef>
                <a:spcPts val="0"/>
              </a:spcBef>
              <a:spcAft>
                <a:spcPts val="0"/>
              </a:spcAft>
              <a:buClrTx/>
              <a:buSzTx/>
              <a:buFontTx/>
              <a:buNone/>
              <a:tabLst/>
              <a:defRPr/>
            </a:pPr>
            <a:r>
              <a:rPr lang="nl-NL" sz="2800" dirty="0">
                <a:solidFill>
                  <a:prstClr val="white"/>
                </a:solidFill>
                <a:latin typeface="Poppins" panose="00000500000000000000" pitchFamily="2" charset="0"/>
                <a:cs typeface="Poppins" panose="00000500000000000000" pitchFamily="2" charset="0"/>
              </a:rPr>
              <a:t>Taalverwerking {NLP} </a:t>
            </a:r>
          </a:p>
          <a:p>
            <a:pPr marL="0" marR="0" lvl="0" indent="0" algn="ctr" defTabSz="914400" rtl="0" eaLnBrk="1" fontAlgn="auto" latinLnBrk="0" hangingPunct="1">
              <a:lnSpc>
                <a:spcPts val="3800"/>
              </a:lnSpc>
              <a:spcBef>
                <a:spcPts val="0"/>
              </a:spcBef>
              <a:spcAft>
                <a:spcPts val="0"/>
              </a:spcAft>
              <a:buClrTx/>
              <a:buSzTx/>
              <a:buFontTx/>
              <a:buNone/>
              <a:tabLst/>
              <a:defRPr/>
            </a:pPr>
            <a:r>
              <a:rPr lang="nl-NL" sz="2800" dirty="0">
                <a:solidFill>
                  <a:prstClr val="white"/>
                </a:solidFill>
                <a:latin typeface="Poppins" panose="00000500000000000000" pitchFamily="2" charset="0"/>
                <a:cs typeface="Poppins" panose="00000500000000000000" pitchFamily="2" charset="0"/>
              </a:rPr>
              <a:t>met Grote Taalmodellen</a:t>
            </a:r>
            <a:endParaRPr lang="nl-NL" sz="800" dirty="0">
              <a:solidFill>
                <a:prstClr val="white"/>
              </a:solidFill>
              <a:latin typeface="Poppins" panose="00000500000000000000" pitchFamily="2" charset="0"/>
              <a:cs typeface="Poppins" panose="00000500000000000000" pitchFamily="2" charset="0"/>
            </a:endParaRPr>
          </a:p>
        </p:txBody>
      </p:sp>
      <p:sp>
        <p:nvSpPr>
          <p:cNvPr id="2" name="Tekstvak 4">
            <a:extLst>
              <a:ext uri="{FF2B5EF4-FFF2-40B4-BE49-F238E27FC236}">
                <a16:creationId xmlns:a16="http://schemas.microsoft.com/office/drawing/2014/main" id="{CFDCDF17-5D43-AB49-AB14-942C5DABE342}"/>
              </a:ext>
            </a:extLst>
          </p:cNvPr>
          <p:cNvSpPr txBox="1"/>
          <p:nvPr/>
        </p:nvSpPr>
        <p:spPr>
          <a:xfrm>
            <a:off x="10151307" y="4307178"/>
            <a:ext cx="1942149" cy="1948482"/>
          </a:xfrm>
          <a:prstGeom prst="rect">
            <a:avLst/>
          </a:prstGeom>
          <a:solidFill>
            <a:srgbClr val="0B485F"/>
          </a:solidFill>
        </p:spPr>
        <p:txBody>
          <a:bodyPr wrap="square" rtlCol="0">
            <a:spAutoFit/>
          </a:bodyPr>
          <a:lstStyle/>
          <a:p>
            <a:pPr marL="0" marR="0" lvl="0" indent="0" algn="ctr" defTabSz="914400" rtl="0" eaLnBrk="1" fontAlgn="auto" latinLnBrk="0" hangingPunct="1">
              <a:lnSpc>
                <a:spcPts val="3800"/>
              </a:lnSpc>
              <a:spcBef>
                <a:spcPts val="0"/>
              </a:spcBef>
              <a:spcAft>
                <a:spcPts val="0"/>
              </a:spcAft>
              <a:buClrTx/>
              <a:buSzTx/>
              <a:buFontTx/>
              <a:buNone/>
              <a:tabLst/>
              <a:defRPr/>
            </a:pPr>
            <a:endParaRPr lang="nl-NL" sz="2800" dirty="0">
              <a:solidFill>
                <a:prstClr val="white"/>
              </a:solidFill>
              <a:latin typeface="Poppins" panose="00000500000000000000" pitchFamily="2" charset="0"/>
              <a:cs typeface="Poppins" panose="00000500000000000000" pitchFamily="2" charset="0"/>
            </a:endParaRPr>
          </a:p>
          <a:p>
            <a:pPr marL="0" marR="0" lvl="0" indent="0" algn="ctr" defTabSz="914400" rtl="0" eaLnBrk="1" fontAlgn="auto" latinLnBrk="0" hangingPunct="1">
              <a:lnSpc>
                <a:spcPts val="3800"/>
              </a:lnSpc>
              <a:spcBef>
                <a:spcPts val="0"/>
              </a:spcBef>
              <a:spcAft>
                <a:spcPts val="0"/>
              </a:spcAft>
              <a:buClrTx/>
              <a:buSzTx/>
              <a:buFontTx/>
              <a:buNone/>
              <a:tabLst/>
              <a:defRPr/>
            </a:pPr>
            <a:endParaRPr lang="nl-NL" sz="2800" dirty="0">
              <a:solidFill>
                <a:prstClr val="white"/>
              </a:solidFill>
              <a:latin typeface="Poppins" panose="00000500000000000000" pitchFamily="2" charset="0"/>
              <a:cs typeface="Poppins" panose="00000500000000000000" pitchFamily="2" charset="0"/>
            </a:endParaRPr>
          </a:p>
          <a:p>
            <a:pPr marL="0" marR="0" lvl="0" indent="0" algn="ctr" defTabSz="914400" rtl="0" eaLnBrk="1" fontAlgn="auto" latinLnBrk="0" hangingPunct="1">
              <a:lnSpc>
                <a:spcPts val="3800"/>
              </a:lnSpc>
              <a:spcBef>
                <a:spcPts val="0"/>
              </a:spcBef>
              <a:spcAft>
                <a:spcPts val="0"/>
              </a:spcAft>
              <a:buClrTx/>
              <a:buSzTx/>
              <a:buFontTx/>
              <a:buNone/>
              <a:tabLst/>
              <a:defRPr/>
            </a:pPr>
            <a:endParaRPr lang="nl-NL" sz="2800" dirty="0">
              <a:solidFill>
                <a:prstClr val="white"/>
              </a:solidFill>
              <a:latin typeface="Poppins" panose="00000500000000000000" pitchFamily="2" charset="0"/>
              <a:cs typeface="Poppins" panose="00000500000000000000" pitchFamily="2" charset="0"/>
            </a:endParaRPr>
          </a:p>
          <a:p>
            <a:pPr marL="0" marR="0" lvl="0" indent="0" algn="ctr" defTabSz="914400" rtl="0" eaLnBrk="1" fontAlgn="auto" latinLnBrk="0" hangingPunct="1">
              <a:lnSpc>
                <a:spcPts val="3800"/>
              </a:lnSpc>
              <a:spcBef>
                <a:spcPts val="0"/>
              </a:spcBef>
              <a:spcAft>
                <a:spcPts val="0"/>
              </a:spcAft>
              <a:buClrTx/>
              <a:buSzTx/>
              <a:buFontTx/>
              <a:buNone/>
              <a:tabLst/>
              <a:defRPr/>
            </a:pPr>
            <a:endParaRPr lang="nl-NL" sz="800" dirty="0">
              <a:solidFill>
                <a:prstClr val="white"/>
              </a:solidFill>
              <a:latin typeface="Poppins" panose="00000500000000000000" pitchFamily="2" charset="0"/>
              <a:cs typeface="Poppins" panose="00000500000000000000" pitchFamily="2" charset="0"/>
            </a:endParaRPr>
          </a:p>
        </p:txBody>
      </p:sp>
      <p:pic>
        <p:nvPicPr>
          <p:cNvPr id="3" name="Picture 4">
            <a:hlinkClick r:id="rId5"/>
            <a:extLst>
              <a:ext uri="{FF2B5EF4-FFF2-40B4-BE49-F238E27FC236}">
                <a16:creationId xmlns:a16="http://schemas.microsoft.com/office/drawing/2014/main" id="{D011870F-238C-40C6-6EB2-76AD74287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9249" y="4608909"/>
            <a:ext cx="1366263" cy="136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497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6712E9E-920B-1C56-0F4C-8D8CD2FB01BD}"/>
              </a:ext>
            </a:extLst>
          </p:cNvPr>
          <p:cNvGrpSpPr/>
          <p:nvPr/>
        </p:nvGrpSpPr>
        <p:grpSpPr>
          <a:xfrm>
            <a:off x="652078" y="4000653"/>
            <a:ext cx="10387330" cy="941627"/>
            <a:chOff x="900774" y="1849636"/>
            <a:chExt cx="10387330" cy="941627"/>
          </a:xfrm>
        </p:grpSpPr>
        <p:sp>
          <p:nvSpPr>
            <p:cNvPr id="2" name="object 2"/>
            <p:cNvSpPr/>
            <p:nvPr/>
          </p:nvSpPr>
          <p:spPr>
            <a:xfrm>
              <a:off x="900774" y="1849636"/>
              <a:ext cx="10387330" cy="381000"/>
            </a:xfrm>
            <a:custGeom>
              <a:avLst/>
              <a:gdLst/>
              <a:ahLst/>
              <a:cxnLst/>
              <a:rect l="l" t="t" r="r" b="b"/>
              <a:pathLst>
                <a:path w="10387330" h="381000">
                  <a:moveTo>
                    <a:pt x="10006273" y="254001"/>
                  </a:moveTo>
                  <a:lnTo>
                    <a:pt x="10006273" y="381001"/>
                  </a:lnTo>
                  <a:lnTo>
                    <a:pt x="10260273" y="254001"/>
                  </a:lnTo>
                  <a:lnTo>
                    <a:pt x="10006273" y="254001"/>
                  </a:lnTo>
                  <a:close/>
                </a:path>
                <a:path w="10387330" h="381000">
                  <a:moveTo>
                    <a:pt x="381000" y="0"/>
                  </a:moveTo>
                  <a:lnTo>
                    <a:pt x="0" y="190500"/>
                  </a:lnTo>
                  <a:lnTo>
                    <a:pt x="381000" y="381000"/>
                  </a:lnTo>
                  <a:lnTo>
                    <a:pt x="381000" y="254000"/>
                  </a:lnTo>
                  <a:lnTo>
                    <a:pt x="317478" y="254000"/>
                  </a:lnTo>
                  <a:lnTo>
                    <a:pt x="317478" y="127000"/>
                  </a:lnTo>
                  <a:lnTo>
                    <a:pt x="381000" y="127000"/>
                  </a:lnTo>
                  <a:lnTo>
                    <a:pt x="381000" y="0"/>
                  </a:lnTo>
                  <a:close/>
                </a:path>
                <a:path w="10387330" h="381000">
                  <a:moveTo>
                    <a:pt x="10006273" y="127001"/>
                  </a:moveTo>
                  <a:lnTo>
                    <a:pt x="10006273" y="254001"/>
                  </a:lnTo>
                  <a:lnTo>
                    <a:pt x="10069768" y="254001"/>
                  </a:lnTo>
                  <a:lnTo>
                    <a:pt x="10069768" y="127001"/>
                  </a:lnTo>
                  <a:lnTo>
                    <a:pt x="10006273" y="127001"/>
                  </a:lnTo>
                  <a:close/>
                </a:path>
                <a:path w="10387330" h="381000">
                  <a:moveTo>
                    <a:pt x="10006273" y="1"/>
                  </a:moveTo>
                  <a:lnTo>
                    <a:pt x="10006273" y="127001"/>
                  </a:lnTo>
                  <a:lnTo>
                    <a:pt x="10069768" y="127001"/>
                  </a:lnTo>
                  <a:lnTo>
                    <a:pt x="10069768" y="254001"/>
                  </a:lnTo>
                  <a:lnTo>
                    <a:pt x="10260275" y="254000"/>
                  </a:lnTo>
                  <a:lnTo>
                    <a:pt x="10387273" y="190501"/>
                  </a:lnTo>
                  <a:lnTo>
                    <a:pt x="10006273" y="1"/>
                  </a:lnTo>
                  <a:close/>
                </a:path>
                <a:path w="10387330" h="381000">
                  <a:moveTo>
                    <a:pt x="381000" y="127000"/>
                  </a:moveTo>
                  <a:lnTo>
                    <a:pt x="381000" y="254000"/>
                  </a:lnTo>
                  <a:lnTo>
                    <a:pt x="10006273" y="254001"/>
                  </a:lnTo>
                  <a:lnTo>
                    <a:pt x="10006273" y="127001"/>
                  </a:lnTo>
                  <a:lnTo>
                    <a:pt x="381000" y="127000"/>
                  </a:lnTo>
                  <a:close/>
                </a:path>
                <a:path w="10387330" h="381000">
                  <a:moveTo>
                    <a:pt x="317478" y="127000"/>
                  </a:moveTo>
                  <a:lnTo>
                    <a:pt x="317478" y="254000"/>
                  </a:lnTo>
                  <a:lnTo>
                    <a:pt x="381000" y="254000"/>
                  </a:lnTo>
                  <a:lnTo>
                    <a:pt x="381000" y="127000"/>
                  </a:lnTo>
                  <a:lnTo>
                    <a:pt x="317478" y="127000"/>
                  </a:lnTo>
                  <a:close/>
                </a:path>
                <a:path w="10387330" h="381000">
                  <a:moveTo>
                    <a:pt x="381000" y="127000"/>
                  </a:moveTo>
                  <a:lnTo>
                    <a:pt x="317478" y="127000"/>
                  </a:lnTo>
                  <a:lnTo>
                    <a:pt x="381000" y="127000"/>
                  </a:lnTo>
                  <a:close/>
                </a:path>
              </a:pathLst>
            </a:custGeom>
            <a:solidFill>
              <a:srgbClr val="00B0F0"/>
            </a:solidFill>
          </p:spPr>
          <p:txBody>
            <a:bodyPr wrap="square" lIns="0" tIns="0" rIns="0" bIns="0" rtlCol="0"/>
            <a:lstStyle/>
            <a:p>
              <a:endParaRPr dirty="0"/>
            </a:p>
          </p:txBody>
        </p:sp>
        <p:sp>
          <p:nvSpPr>
            <p:cNvPr id="3" name="object 3"/>
            <p:cNvSpPr txBox="1"/>
            <p:nvPr/>
          </p:nvSpPr>
          <p:spPr>
            <a:xfrm>
              <a:off x="1356399" y="2285996"/>
              <a:ext cx="929640"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Machinaal vertalen</a:t>
              </a:r>
              <a:endParaRPr lang="nl-NL" sz="1600" dirty="0">
                <a:latin typeface="Calibri"/>
                <a:cs typeface="Calibri"/>
              </a:endParaRPr>
            </a:p>
          </p:txBody>
        </p:sp>
        <p:sp>
          <p:nvSpPr>
            <p:cNvPr id="4" name="object 4"/>
            <p:cNvSpPr txBox="1"/>
            <p:nvPr/>
          </p:nvSpPr>
          <p:spPr>
            <a:xfrm>
              <a:off x="2417209" y="2329809"/>
              <a:ext cx="1263650" cy="269240"/>
            </a:xfrm>
            <a:prstGeom prst="rect">
              <a:avLst/>
            </a:prstGeom>
          </p:spPr>
          <p:txBody>
            <a:bodyPr vert="horz" wrap="square" lIns="0" tIns="12700" rIns="0" bIns="0" rtlCol="0">
              <a:spAutoFit/>
            </a:bodyPr>
            <a:lstStyle/>
            <a:p>
              <a:pPr marL="12700">
                <a:lnSpc>
                  <a:spcPct val="100000"/>
                </a:lnSpc>
                <a:spcBef>
                  <a:spcPts val="100"/>
                </a:spcBef>
              </a:pPr>
              <a:r>
                <a:rPr lang="nl-NL" sz="1600" spc="-10" dirty="0">
                  <a:latin typeface="Calibri"/>
                  <a:cs typeface="Calibri"/>
                </a:rPr>
                <a:t>Samenvatten</a:t>
              </a:r>
              <a:endParaRPr lang="nl-NL" sz="1600" dirty="0">
                <a:latin typeface="Calibri"/>
                <a:cs typeface="Calibri"/>
              </a:endParaRPr>
            </a:p>
          </p:txBody>
        </p:sp>
        <p:sp>
          <p:nvSpPr>
            <p:cNvPr id="5" name="object 5"/>
            <p:cNvSpPr txBox="1"/>
            <p:nvPr/>
          </p:nvSpPr>
          <p:spPr>
            <a:xfrm>
              <a:off x="4846289" y="2207889"/>
              <a:ext cx="1263650"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50" dirty="0">
                  <a:latin typeface="Calibri"/>
                  <a:cs typeface="Calibri"/>
                </a:rPr>
                <a:t>Taak-gedreven dialogen</a:t>
              </a:r>
              <a:endParaRPr lang="nl-NL" sz="1600" dirty="0">
                <a:latin typeface="Calibri"/>
                <a:cs typeface="Calibri"/>
              </a:endParaRPr>
            </a:p>
          </p:txBody>
        </p:sp>
        <p:sp>
          <p:nvSpPr>
            <p:cNvPr id="6" name="object 6"/>
            <p:cNvSpPr txBox="1"/>
            <p:nvPr/>
          </p:nvSpPr>
          <p:spPr>
            <a:xfrm>
              <a:off x="6705398" y="2207889"/>
              <a:ext cx="1096828"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10" dirty="0">
                  <a:latin typeface="Calibri"/>
                  <a:cs typeface="Calibri"/>
                </a:rPr>
                <a:t>“Kletskoek” dialogen</a:t>
              </a:r>
              <a:endParaRPr lang="nl-NL" sz="1600" dirty="0">
                <a:latin typeface="Calibri"/>
                <a:cs typeface="Calibri"/>
              </a:endParaRPr>
            </a:p>
          </p:txBody>
        </p:sp>
        <p:sp>
          <p:nvSpPr>
            <p:cNvPr id="7" name="object 7"/>
            <p:cNvSpPr txBox="1"/>
            <p:nvPr/>
          </p:nvSpPr>
          <p:spPr>
            <a:xfrm>
              <a:off x="9875901" y="2210308"/>
              <a:ext cx="816213"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Verhalen vertellen</a:t>
              </a:r>
              <a:endParaRPr lang="nl-NL" sz="1600" dirty="0">
                <a:latin typeface="Calibri"/>
                <a:cs typeface="Calibri"/>
              </a:endParaRPr>
            </a:p>
          </p:txBody>
        </p:sp>
        <p:sp>
          <p:nvSpPr>
            <p:cNvPr id="8" name="object 8"/>
            <p:cNvSpPr/>
            <p:nvPr/>
          </p:nvSpPr>
          <p:spPr>
            <a:xfrm>
              <a:off x="1554170" y="1909604"/>
              <a:ext cx="8870950" cy="280670"/>
            </a:xfrm>
            <a:custGeom>
              <a:avLst/>
              <a:gdLst/>
              <a:ahLst/>
              <a:cxnLst/>
              <a:rect l="l" t="t" r="r" b="b"/>
              <a:pathLst>
                <a:path w="8870950" h="280669">
                  <a:moveTo>
                    <a:pt x="336702" y="280149"/>
                  </a:moveTo>
                  <a:lnTo>
                    <a:pt x="168351" y="0"/>
                  </a:lnTo>
                  <a:lnTo>
                    <a:pt x="0" y="280149"/>
                  </a:lnTo>
                  <a:lnTo>
                    <a:pt x="336702" y="280149"/>
                  </a:lnTo>
                  <a:close/>
                </a:path>
                <a:path w="8870950" h="280669">
                  <a:moveTo>
                    <a:pt x="1655787" y="280149"/>
                  </a:moveTo>
                  <a:lnTo>
                    <a:pt x="1487436" y="0"/>
                  </a:lnTo>
                  <a:lnTo>
                    <a:pt x="1319085" y="280149"/>
                  </a:lnTo>
                  <a:lnTo>
                    <a:pt x="1655787" y="280149"/>
                  </a:lnTo>
                  <a:close/>
                </a:path>
                <a:path w="8870950" h="280669">
                  <a:moveTo>
                    <a:pt x="4017264" y="280149"/>
                  </a:moveTo>
                  <a:lnTo>
                    <a:pt x="3848912" y="0"/>
                  </a:lnTo>
                  <a:lnTo>
                    <a:pt x="3680561" y="280149"/>
                  </a:lnTo>
                  <a:lnTo>
                    <a:pt x="4017264" y="280149"/>
                  </a:lnTo>
                  <a:close/>
                </a:path>
                <a:path w="8870950" h="280669">
                  <a:moveTo>
                    <a:pt x="5834621" y="280149"/>
                  </a:moveTo>
                  <a:lnTo>
                    <a:pt x="5666270" y="0"/>
                  </a:lnTo>
                  <a:lnTo>
                    <a:pt x="5497919" y="280149"/>
                  </a:lnTo>
                  <a:lnTo>
                    <a:pt x="5834621" y="280149"/>
                  </a:lnTo>
                  <a:close/>
                </a:path>
                <a:path w="8870950" h="280669">
                  <a:moveTo>
                    <a:pt x="8870505" y="280149"/>
                  </a:moveTo>
                  <a:lnTo>
                    <a:pt x="8702167" y="0"/>
                  </a:lnTo>
                  <a:lnTo>
                    <a:pt x="8533816" y="280149"/>
                  </a:lnTo>
                  <a:lnTo>
                    <a:pt x="8870505" y="280149"/>
                  </a:lnTo>
                  <a:close/>
                </a:path>
              </a:pathLst>
            </a:custGeom>
            <a:solidFill>
              <a:srgbClr val="0D3B26"/>
            </a:solidFill>
          </p:spPr>
          <p:txBody>
            <a:bodyPr wrap="square" lIns="0" tIns="0" rIns="0" bIns="0" rtlCol="0"/>
            <a:lstStyle/>
            <a:p>
              <a:endParaRPr dirty="0"/>
            </a:p>
          </p:txBody>
        </p:sp>
      </p:grpSp>
      <p:grpSp>
        <p:nvGrpSpPr>
          <p:cNvPr id="18" name="object 4">
            <a:extLst>
              <a:ext uri="{FF2B5EF4-FFF2-40B4-BE49-F238E27FC236}">
                <a16:creationId xmlns:a16="http://schemas.microsoft.com/office/drawing/2014/main" id="{E2119D49-3A55-7FFB-403B-34ADE9D9265F}"/>
              </a:ext>
            </a:extLst>
          </p:cNvPr>
          <p:cNvGrpSpPr/>
          <p:nvPr/>
        </p:nvGrpSpPr>
        <p:grpSpPr>
          <a:xfrm>
            <a:off x="1401139" y="746384"/>
            <a:ext cx="8775714" cy="1122614"/>
            <a:chOff x="1081619" y="5621982"/>
            <a:chExt cx="10841990" cy="3277235"/>
          </a:xfrm>
        </p:grpSpPr>
        <p:sp>
          <p:nvSpPr>
            <p:cNvPr id="19" name="object 5">
              <a:extLst>
                <a:ext uri="{FF2B5EF4-FFF2-40B4-BE49-F238E27FC236}">
                  <a16:creationId xmlns:a16="http://schemas.microsoft.com/office/drawing/2014/main" id="{B1346515-2198-3A35-B7FC-0D02CDE740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20" name="object 6">
              <a:extLst>
                <a:ext uri="{FF2B5EF4-FFF2-40B4-BE49-F238E27FC236}">
                  <a16:creationId xmlns:a16="http://schemas.microsoft.com/office/drawing/2014/main" id="{42974BD8-FDC0-4E45-A539-8F1978C328EF}"/>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21" name="object 8">
            <a:extLst>
              <a:ext uri="{FF2B5EF4-FFF2-40B4-BE49-F238E27FC236}">
                <a16:creationId xmlns:a16="http://schemas.microsoft.com/office/drawing/2014/main" id="{37CD5782-583E-7978-8C58-34E9F07D0741}"/>
              </a:ext>
            </a:extLst>
          </p:cNvPr>
          <p:cNvSpPr txBox="1"/>
          <p:nvPr/>
        </p:nvSpPr>
        <p:spPr>
          <a:xfrm>
            <a:off x="3474682" y="974785"/>
            <a:ext cx="5634975"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Prompt Taxonomie</a:t>
            </a:r>
          </a:p>
        </p:txBody>
      </p:sp>
      <p:sp>
        <p:nvSpPr>
          <p:cNvPr id="22" name="object 8">
            <a:extLst>
              <a:ext uri="{FF2B5EF4-FFF2-40B4-BE49-F238E27FC236}">
                <a16:creationId xmlns:a16="http://schemas.microsoft.com/office/drawing/2014/main" id="{3F9940BE-46D5-3FE8-46DC-3572834DDF03}"/>
              </a:ext>
            </a:extLst>
          </p:cNvPr>
          <p:cNvSpPr txBox="1"/>
          <p:nvPr/>
        </p:nvSpPr>
        <p:spPr>
          <a:xfrm>
            <a:off x="600612" y="2968709"/>
            <a:ext cx="10438795" cy="442610"/>
          </a:xfrm>
          <a:prstGeom prst="rect">
            <a:avLst/>
          </a:prstGeom>
          <a:solidFill>
            <a:schemeClr val="accent1">
              <a:lumMod val="20000"/>
              <a:lumOff val="80000"/>
            </a:schemeClr>
          </a:solidFill>
        </p:spPr>
        <p:txBody>
          <a:bodyPr vert="horz" wrap="square" lIns="0" tIns="11609" rIns="0" bIns="0" rtlCol="0">
            <a:spAutoFit/>
          </a:bodyPr>
          <a:lstStyle/>
          <a:p>
            <a:pPr marL="8929" algn="ctr">
              <a:spcBef>
                <a:spcPts val="91"/>
              </a:spcBef>
            </a:pPr>
            <a:r>
              <a:rPr lang="nl-NL" sz="2800" b="1" dirty="0">
                <a:latin typeface="Arial Nova Cond Light" panose="020B0306020202020204" pitchFamily="34" charset="0"/>
                <a:cs typeface="Cascadia Mono SemiLight" panose="020B0609020000020004" pitchFamily="49" charset="0"/>
              </a:rPr>
              <a:t>openeinde spectrum</a:t>
            </a:r>
            <a:endParaRPr lang="nl-NL" sz="2800" dirty="0">
              <a:latin typeface="Arial Nova Cond Light" panose="020B0306020202020204" pitchFamily="34" charset="0"/>
              <a:cs typeface="Cascadia Mono SemiLight" panose="020B0609020000020004" pitchFamily="49" charset="0"/>
            </a:endParaRPr>
          </a:p>
        </p:txBody>
      </p:sp>
      <p:sp>
        <p:nvSpPr>
          <p:cNvPr id="23" name="object 3">
            <a:extLst>
              <a:ext uri="{FF2B5EF4-FFF2-40B4-BE49-F238E27FC236}">
                <a16:creationId xmlns:a16="http://schemas.microsoft.com/office/drawing/2014/main" id="{1B643321-C42F-C378-9B67-3808B8B22411}"/>
              </a:ext>
            </a:extLst>
          </p:cNvPr>
          <p:cNvSpPr txBox="1"/>
          <p:nvPr/>
        </p:nvSpPr>
        <p:spPr>
          <a:xfrm>
            <a:off x="600612" y="5266890"/>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vertoont </a:t>
            </a:r>
            <a:r>
              <a:rPr lang="nl-NL" sz="1600" spc="-10" dirty="0">
                <a:solidFill>
                  <a:srgbClr val="C00000"/>
                </a:solidFill>
                <a:latin typeface="Calibri"/>
                <a:cs typeface="Calibri"/>
              </a:rPr>
              <a:t>weinig</a:t>
            </a:r>
            <a:r>
              <a:rPr lang="nl-NL" sz="1600" spc="-10" dirty="0">
                <a:latin typeface="Calibri"/>
                <a:cs typeface="Calibri"/>
              </a:rPr>
              <a:t>  variatie</a:t>
            </a:r>
          </a:p>
        </p:txBody>
      </p:sp>
      <p:sp>
        <p:nvSpPr>
          <p:cNvPr id="24" name="object 3">
            <a:extLst>
              <a:ext uri="{FF2B5EF4-FFF2-40B4-BE49-F238E27FC236}">
                <a16:creationId xmlns:a16="http://schemas.microsoft.com/office/drawing/2014/main" id="{AB1732E0-2343-5F76-5EB6-D57D5B9B7938}"/>
              </a:ext>
            </a:extLst>
          </p:cNvPr>
          <p:cNvSpPr txBox="1"/>
          <p:nvPr/>
        </p:nvSpPr>
        <p:spPr>
          <a:xfrm>
            <a:off x="8784217" y="5248385"/>
            <a:ext cx="2255190" cy="518091"/>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is onzeker </a:t>
            </a:r>
          </a:p>
          <a:p>
            <a:pPr marL="12700" marR="5080">
              <a:lnSpc>
                <a:spcPct val="100000"/>
              </a:lnSpc>
              <a:spcBef>
                <a:spcPts val="100"/>
              </a:spcBef>
            </a:pPr>
            <a:r>
              <a:rPr lang="nl-NL" sz="1600" spc="-10" dirty="0">
                <a:latin typeface="Calibri"/>
                <a:cs typeface="Calibri"/>
              </a:rPr>
              <a:t>vertoont zeer </a:t>
            </a:r>
            <a:r>
              <a:rPr lang="nl-NL" sz="1600" spc="-10" dirty="0">
                <a:solidFill>
                  <a:srgbClr val="C00000"/>
                </a:solidFill>
                <a:latin typeface="Calibri"/>
                <a:cs typeface="Calibri"/>
              </a:rPr>
              <a:t>veel</a:t>
            </a:r>
            <a:r>
              <a:rPr lang="nl-NL" sz="1600" spc="-10" dirty="0">
                <a:latin typeface="Calibri"/>
                <a:cs typeface="Calibri"/>
              </a:rPr>
              <a:t>  variatie</a:t>
            </a:r>
          </a:p>
        </p:txBody>
      </p:sp>
      <p:sp>
        <p:nvSpPr>
          <p:cNvPr id="10" name="object 3">
            <a:extLst>
              <a:ext uri="{FF2B5EF4-FFF2-40B4-BE49-F238E27FC236}">
                <a16:creationId xmlns:a16="http://schemas.microsoft.com/office/drawing/2014/main" id="{185B4CC4-8936-DD05-2AFE-117DD70331ED}"/>
              </a:ext>
            </a:extLst>
          </p:cNvPr>
          <p:cNvSpPr txBox="1"/>
          <p:nvPr/>
        </p:nvSpPr>
        <p:spPr>
          <a:xfrm>
            <a:off x="0" y="4457237"/>
            <a:ext cx="929640" cy="518091"/>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Broncode</a:t>
            </a:r>
          </a:p>
          <a:p>
            <a:pPr marL="12700" marR="5080">
              <a:lnSpc>
                <a:spcPct val="100000"/>
              </a:lnSpc>
              <a:spcBef>
                <a:spcPts val="100"/>
              </a:spcBef>
            </a:pPr>
            <a:r>
              <a:rPr lang="nl-NL" sz="1600" spc="-10" dirty="0">
                <a:latin typeface="Calibri"/>
                <a:cs typeface="Calibri"/>
              </a:rPr>
              <a:t>synthese</a:t>
            </a:r>
            <a:endParaRPr lang="nl-NL" sz="1600" dirty="0">
              <a:latin typeface="Calibri"/>
              <a:cs typeface="Calibri"/>
            </a:endParaRPr>
          </a:p>
        </p:txBody>
      </p:sp>
      <p:sp>
        <p:nvSpPr>
          <p:cNvPr id="11" name="object 5">
            <a:extLst>
              <a:ext uri="{FF2B5EF4-FFF2-40B4-BE49-F238E27FC236}">
                <a16:creationId xmlns:a16="http://schemas.microsoft.com/office/drawing/2014/main" id="{68E38066-76C9-F2D5-6A0E-552120B58637}"/>
              </a:ext>
            </a:extLst>
          </p:cNvPr>
          <p:cNvSpPr/>
          <p:nvPr/>
        </p:nvSpPr>
        <p:spPr>
          <a:xfrm>
            <a:off x="-13062" y="4051650"/>
            <a:ext cx="1656080" cy="280670"/>
          </a:xfrm>
          <a:custGeom>
            <a:avLst/>
            <a:gdLst/>
            <a:ahLst/>
            <a:cxnLst/>
            <a:rect l="l" t="t" r="r" b="b"/>
            <a:pathLst>
              <a:path w="1656080" h="280669">
                <a:moveTo>
                  <a:pt x="336702" y="280149"/>
                </a:moveTo>
                <a:lnTo>
                  <a:pt x="168351" y="0"/>
                </a:lnTo>
                <a:lnTo>
                  <a:pt x="0" y="280149"/>
                </a:lnTo>
                <a:lnTo>
                  <a:pt x="336702" y="280149"/>
                </a:lnTo>
                <a:close/>
              </a:path>
              <a:path w="1656080" h="280669">
                <a:moveTo>
                  <a:pt x="1655787" y="280149"/>
                </a:moveTo>
                <a:lnTo>
                  <a:pt x="1487436" y="0"/>
                </a:lnTo>
                <a:lnTo>
                  <a:pt x="1319085" y="280149"/>
                </a:lnTo>
                <a:lnTo>
                  <a:pt x="1655787" y="280149"/>
                </a:lnTo>
                <a:close/>
              </a:path>
            </a:pathLst>
          </a:custGeom>
          <a:solidFill>
            <a:srgbClr val="0D3B26"/>
          </a:solidFill>
        </p:spPr>
        <p:txBody>
          <a:bodyPr wrap="square" lIns="0" tIns="0" rIns="0" bIns="0" rtlCol="0"/>
          <a:lstStyle/>
          <a:p>
            <a:endParaRPr dirty="0"/>
          </a:p>
        </p:txBody>
      </p:sp>
      <p:sp>
        <p:nvSpPr>
          <p:cNvPr id="9" name="object 3">
            <a:extLst>
              <a:ext uri="{FF2B5EF4-FFF2-40B4-BE49-F238E27FC236}">
                <a16:creationId xmlns:a16="http://schemas.microsoft.com/office/drawing/2014/main" id="{412880EA-1FBB-FF87-4822-0C07DD6344A2}"/>
              </a:ext>
            </a:extLst>
          </p:cNvPr>
          <p:cNvSpPr txBox="1"/>
          <p:nvPr/>
        </p:nvSpPr>
        <p:spPr>
          <a:xfrm>
            <a:off x="600612" y="6111616"/>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COMPLEX</a:t>
            </a:r>
          </a:p>
        </p:txBody>
      </p:sp>
      <p:sp>
        <p:nvSpPr>
          <p:cNvPr id="13" name="object 3">
            <a:extLst>
              <a:ext uri="{FF2B5EF4-FFF2-40B4-BE49-F238E27FC236}">
                <a16:creationId xmlns:a16="http://schemas.microsoft.com/office/drawing/2014/main" id="{618825D7-4C72-A397-A836-A0AD9DA494F9}"/>
              </a:ext>
            </a:extLst>
          </p:cNvPr>
          <p:cNvSpPr txBox="1"/>
          <p:nvPr/>
        </p:nvSpPr>
        <p:spPr>
          <a:xfrm>
            <a:off x="8784216" y="6045075"/>
            <a:ext cx="2255189" cy="259045"/>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SIMPEL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564462" y="1887426"/>
            <a:ext cx="6979962" cy="4014610"/>
            <a:chOff x="1539092" y="2407429"/>
            <a:chExt cx="9927057" cy="3310254"/>
          </a:xfrm>
        </p:grpSpPr>
        <p:sp>
          <p:nvSpPr>
            <p:cNvPr id="4" name="object 4"/>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5" name="object 5"/>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9" name="object 9"/>
          <p:cNvSpPr txBox="1"/>
          <p:nvPr/>
        </p:nvSpPr>
        <p:spPr>
          <a:xfrm>
            <a:off x="2924964" y="2125853"/>
            <a:ext cx="3366108" cy="2967159"/>
          </a:xfrm>
          <a:prstGeom prst="rect">
            <a:avLst/>
          </a:prstGeom>
        </p:spPr>
        <p:txBody>
          <a:bodyPr vert="horz" wrap="square" lIns="0" tIns="42863" rIns="0" bIns="0" rtlCol="0">
            <a:spAutoFit/>
          </a:bodyPr>
          <a:lstStyle/>
          <a:p>
            <a:pPr marR="112064">
              <a:lnSpc>
                <a:spcPct val="150000"/>
              </a:lnSpc>
              <a:spcBef>
                <a:spcPts val="337"/>
              </a:spcBef>
            </a:pPr>
            <a:r>
              <a:rPr lang="nl-NL" sz="2000" b="1" i="1">
                <a:highlight>
                  <a:srgbClr val="00FF00"/>
                </a:highlight>
                <a:latin typeface="Courier New"/>
                <a:cs typeface="Courier New"/>
              </a:rPr>
              <a:t>Code genereren</a:t>
            </a:r>
          </a:p>
          <a:p>
            <a:pPr marR="112064">
              <a:lnSpc>
                <a:spcPct val="150000"/>
              </a:lnSpc>
              <a:spcBef>
                <a:spcPts val="337"/>
              </a:spcBef>
            </a:pPr>
            <a:r>
              <a:rPr lang="nl-NL" sz="2000" b="1" i="1">
                <a:highlight>
                  <a:srgbClr val="00FF00"/>
                </a:highlight>
                <a:latin typeface="Courier New"/>
                <a:cs typeface="Courier New"/>
              </a:rPr>
              <a:t>Tekst samenvatten</a:t>
            </a:r>
          </a:p>
          <a:p>
            <a:pPr marR="112064">
              <a:lnSpc>
                <a:spcPct val="150000"/>
              </a:lnSpc>
              <a:spcBef>
                <a:spcPts val="337"/>
              </a:spcBef>
            </a:pPr>
            <a:r>
              <a:rPr lang="nl-NL" sz="2000" b="1" i="1">
                <a:highlight>
                  <a:srgbClr val="00FF00"/>
                </a:highlight>
                <a:latin typeface="Courier New"/>
                <a:cs typeface="Courier New"/>
              </a:rPr>
              <a:t>Tekstclassificatie</a:t>
            </a:r>
          </a:p>
          <a:p>
            <a:pPr marR="112064">
              <a:lnSpc>
                <a:spcPct val="150000"/>
              </a:lnSpc>
              <a:spcBef>
                <a:spcPts val="337"/>
              </a:spcBef>
            </a:pPr>
            <a:r>
              <a:rPr lang="nl-NL" sz="2000" b="1" i="1">
                <a:highlight>
                  <a:srgbClr val="00FF00"/>
                </a:highlight>
                <a:latin typeface="Courier New"/>
                <a:cs typeface="Courier New"/>
              </a:rPr>
              <a:t>Rollenspel</a:t>
            </a:r>
          </a:p>
          <a:p>
            <a:pPr marR="112064">
              <a:lnSpc>
                <a:spcPct val="150000"/>
              </a:lnSpc>
              <a:spcBef>
                <a:spcPts val="337"/>
              </a:spcBef>
            </a:pPr>
            <a:r>
              <a:rPr lang="nl-NL" sz="2000" b="1" i="1">
                <a:highlight>
                  <a:srgbClr val="00FF00"/>
                </a:highlight>
                <a:latin typeface="Courier New"/>
                <a:cs typeface="Courier New"/>
              </a:rPr>
              <a:t>Vraag beantwoorden</a:t>
            </a:r>
          </a:p>
          <a:p>
            <a:pPr marR="112064">
              <a:lnSpc>
                <a:spcPct val="150000"/>
              </a:lnSpc>
              <a:spcBef>
                <a:spcPts val="337"/>
              </a:spcBef>
            </a:pPr>
            <a:r>
              <a:rPr lang="nl-NL" sz="2000" b="1" i="1">
                <a:highlight>
                  <a:srgbClr val="00FF00"/>
                </a:highlight>
                <a:latin typeface="Courier New"/>
                <a:cs typeface="Courier New"/>
              </a:rPr>
              <a:t>Redeneren</a:t>
            </a:r>
            <a:endParaRPr lang="en-GB" sz="2000" b="1" i="1">
              <a:highlight>
                <a:srgbClr val="00FF00"/>
              </a:highlight>
              <a:latin typeface="Courier New"/>
              <a:cs typeface="Courier New"/>
            </a:endParaRPr>
          </a:p>
        </p:txBody>
      </p:sp>
      <p:grpSp>
        <p:nvGrpSpPr>
          <p:cNvPr id="6" name="object 4">
            <a:extLst>
              <a:ext uri="{FF2B5EF4-FFF2-40B4-BE49-F238E27FC236}">
                <a16:creationId xmlns:a16="http://schemas.microsoft.com/office/drawing/2014/main" id="{0B49A597-9111-447C-4354-0BEC051B51F1}"/>
              </a:ext>
            </a:extLst>
          </p:cNvPr>
          <p:cNvGrpSpPr/>
          <p:nvPr/>
        </p:nvGrpSpPr>
        <p:grpSpPr>
          <a:xfrm>
            <a:off x="632691" y="331713"/>
            <a:ext cx="9502169" cy="1122614"/>
            <a:chOff x="1081619" y="5621982"/>
            <a:chExt cx="10841990" cy="3277235"/>
          </a:xfrm>
        </p:grpSpPr>
        <p:sp>
          <p:nvSpPr>
            <p:cNvPr id="7" name="object 5">
              <a:extLst>
                <a:ext uri="{FF2B5EF4-FFF2-40B4-BE49-F238E27FC236}">
                  <a16:creationId xmlns:a16="http://schemas.microsoft.com/office/drawing/2014/main" id="{A3253A3F-CB66-93B9-B84A-12B3D0D084A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F1B14914-B0FA-8449-4AF3-B9C2531833C2}"/>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10" name="object 8">
            <a:extLst>
              <a:ext uri="{FF2B5EF4-FFF2-40B4-BE49-F238E27FC236}">
                <a16:creationId xmlns:a16="http://schemas.microsoft.com/office/drawing/2014/main" id="{EABD8FC0-5A18-80B5-AC10-39DA927AF0EF}"/>
              </a:ext>
            </a:extLst>
          </p:cNvPr>
          <p:cNvSpPr txBox="1"/>
          <p:nvPr/>
        </p:nvSpPr>
        <p:spPr>
          <a:xfrm>
            <a:off x="826656" y="568140"/>
            <a:ext cx="8831644" cy="661003"/>
          </a:xfrm>
          <a:prstGeom prst="rect">
            <a:avLst/>
          </a:prstGeom>
        </p:spPr>
        <p:txBody>
          <a:bodyPr vert="horz" wrap="square" lIns="0" tIns="11609" rIns="0" bIns="0" rtlCol="0">
            <a:spAutoFit/>
          </a:bodyPr>
          <a:lstStyle/>
          <a:p>
            <a:pPr marL="8929">
              <a:spcBef>
                <a:spcPts val="91"/>
              </a:spcBef>
            </a:pPr>
            <a:r>
              <a:rPr lang="nl-NL" sz="4219" b="1">
                <a:latin typeface="Courier New"/>
                <a:cs typeface="Courier New"/>
              </a:rPr>
              <a:t>Taakgerichtheid van prompts</a:t>
            </a:r>
          </a:p>
        </p:txBody>
      </p:sp>
      <p:sp>
        <p:nvSpPr>
          <p:cNvPr id="14" name="Arrow: Down 13">
            <a:extLst>
              <a:ext uri="{FF2B5EF4-FFF2-40B4-BE49-F238E27FC236}">
                <a16:creationId xmlns:a16="http://schemas.microsoft.com/office/drawing/2014/main" id="{1DF1CD9C-9C0A-30EA-CDFA-B00DBE529477}"/>
              </a:ext>
            </a:extLst>
          </p:cNvPr>
          <p:cNvSpPr/>
          <p:nvPr/>
        </p:nvSpPr>
        <p:spPr>
          <a:xfrm rot="10800000">
            <a:off x="6234544" y="2512290"/>
            <a:ext cx="563418" cy="269563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object 9">
            <a:extLst>
              <a:ext uri="{FF2B5EF4-FFF2-40B4-BE49-F238E27FC236}">
                <a16:creationId xmlns:a16="http://schemas.microsoft.com/office/drawing/2014/main" id="{898A47E9-B4F6-412D-EB0A-D5611A9547D5}"/>
              </a:ext>
            </a:extLst>
          </p:cNvPr>
          <p:cNvSpPr txBox="1"/>
          <p:nvPr/>
        </p:nvSpPr>
        <p:spPr>
          <a:xfrm>
            <a:off x="6946566" y="2131961"/>
            <a:ext cx="2444564" cy="3467296"/>
          </a:xfrm>
          <a:prstGeom prst="rect">
            <a:avLst/>
          </a:prstGeom>
        </p:spPr>
        <p:txBody>
          <a:bodyPr vert="horz" wrap="square" lIns="0" tIns="42863" rIns="0" bIns="0" rtlCol="0">
            <a:spAutoFit/>
          </a:bodyPr>
          <a:lstStyle/>
          <a:p>
            <a:pPr marR="112064">
              <a:spcBef>
                <a:spcPts val="337"/>
              </a:spcBef>
            </a:pPr>
            <a:r>
              <a:rPr lang="nl-NL" sz="2000" b="1" i="1" dirty="0">
                <a:latin typeface="Courier New"/>
                <a:cs typeface="Courier New"/>
              </a:rPr>
              <a:t>Hoge </a:t>
            </a:r>
          </a:p>
          <a:p>
            <a:pPr marR="112064">
              <a:spcBef>
                <a:spcPts val="337"/>
              </a:spcBef>
            </a:pPr>
            <a:r>
              <a:rPr lang="nl-NL" sz="2000" b="1" i="1" dirty="0" err="1">
                <a:latin typeface="Courier New"/>
                <a:cs typeface="Courier New"/>
              </a:rPr>
              <a:t>taakgerichheid</a:t>
            </a: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endParaRPr lang="nl-NL" sz="2000" b="1" i="1" dirty="0">
              <a:latin typeface="Courier New"/>
              <a:cs typeface="Courier New"/>
            </a:endParaRPr>
          </a:p>
          <a:p>
            <a:pPr marR="112064">
              <a:spcBef>
                <a:spcPts val="337"/>
              </a:spcBef>
            </a:pPr>
            <a:r>
              <a:rPr lang="nl-NL" sz="2000" b="1" i="1" dirty="0">
                <a:latin typeface="Courier New"/>
                <a:cs typeface="Courier New"/>
              </a:rPr>
              <a:t>Lage </a:t>
            </a:r>
          </a:p>
          <a:p>
            <a:pPr marR="112064">
              <a:spcBef>
                <a:spcPts val="337"/>
              </a:spcBef>
            </a:pPr>
            <a:r>
              <a:rPr lang="nl-NL" sz="2000" b="1" i="1" dirty="0">
                <a:latin typeface="Courier New"/>
                <a:cs typeface="Courier New"/>
              </a:rPr>
              <a:t>taakgerichtheid</a:t>
            </a:r>
          </a:p>
        </p:txBody>
      </p:sp>
    </p:spTree>
    <p:extLst>
      <p:ext uri="{BB962C8B-B14F-4D97-AF65-F5344CB8AC3E}">
        <p14:creationId xmlns:p14="http://schemas.microsoft.com/office/powerpoint/2010/main" val="96476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84999" y="487503"/>
            <a:ext cx="9179206" cy="53251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351355" y="618302"/>
            <a:ext cx="8655529" cy="4194599"/>
          </a:xfrm>
          <a:prstGeom prst="rect">
            <a:avLst/>
          </a:prstGeom>
        </p:spPr>
        <p:txBody>
          <a:bodyPr vert="horz" wrap="square" lIns="0" tIns="11609" rIns="0" bIns="0" rtlCol="0">
            <a:spAutoFit/>
          </a:bodyPr>
          <a:lstStyle/>
          <a:p>
            <a:pPr marL="8929">
              <a:spcBef>
                <a:spcPts val="91"/>
              </a:spcBef>
            </a:pPr>
            <a:r>
              <a:rPr lang="nl-NL" sz="3797" b="1" dirty="0" err="1">
                <a:latin typeface="Courier New"/>
                <a:cs typeface="Courier New"/>
              </a:rPr>
              <a:t>Ask</a:t>
            </a:r>
            <a:r>
              <a:rPr lang="nl-NL" sz="3797" b="1" dirty="0">
                <a:latin typeface="Courier New"/>
                <a:cs typeface="Courier New"/>
              </a:rPr>
              <a:t> BING</a:t>
            </a:r>
            <a:endParaRPr lang="nl-NL" sz="3797" i="1" dirty="0">
              <a:latin typeface="Courier New"/>
              <a:cs typeface="Courier New"/>
            </a:endParaRPr>
          </a:p>
          <a:p>
            <a:pPr>
              <a:lnSpc>
                <a:spcPct val="150000"/>
              </a:lnSpc>
            </a:pPr>
            <a:endParaRPr lang="nl-NL" sz="1969" dirty="0">
              <a:latin typeface="Courier New"/>
              <a:cs typeface="Courier New"/>
            </a:endParaRPr>
          </a:p>
          <a:p>
            <a:pPr>
              <a:lnSpc>
                <a:spcPct val="150000"/>
              </a:lnSpc>
            </a:pPr>
            <a:r>
              <a:rPr lang="en-GB" sz="1969" b="1" i="1" dirty="0">
                <a:latin typeface="Courier New"/>
                <a:cs typeface="Courier New"/>
              </a:rPr>
              <a:t>++++++++++++++++++++++++++++++++++++++++++++++++++++++++</a:t>
            </a:r>
          </a:p>
          <a:p>
            <a:pPr>
              <a:lnSpc>
                <a:spcPct val="150000"/>
              </a:lnSpc>
            </a:pPr>
            <a:r>
              <a:rPr lang="en-GB" sz="1969" b="1" i="1" dirty="0">
                <a:latin typeface="Courier New"/>
                <a:cs typeface="Courier New"/>
              </a:rPr>
              <a:t>”Give me an example of a prompt for ChatGPT to generate and outline a course on Social </a:t>
            </a:r>
            <a:r>
              <a:rPr lang="en-GB" sz="1969" b="1" i="1" dirty="0" err="1">
                <a:latin typeface="Courier New"/>
                <a:cs typeface="Courier New"/>
              </a:rPr>
              <a:t>Workshould</a:t>
            </a:r>
            <a:r>
              <a:rPr lang="en-GB" sz="1969" b="1" i="1" dirty="0">
                <a:latin typeface="Courier New"/>
                <a:cs typeface="Courier New"/>
              </a:rPr>
              <a:t> be designed for students who are interested in pursuing a career in social work and should provide them with the knowledge and skills necessary to succeed in the field”</a:t>
            </a:r>
          </a:p>
          <a:p>
            <a:pPr>
              <a:lnSpc>
                <a:spcPct val="150000"/>
              </a:lnSpc>
            </a:pPr>
            <a:r>
              <a:rPr lang="en-GB" sz="1969" b="1" i="1" dirty="0">
                <a:latin typeface="Courier New"/>
                <a:cs typeface="Courier New"/>
              </a:rPr>
              <a:t>+++++++++++++++++++++++++++++++++++++++++++++++++++++++</a:t>
            </a:r>
            <a:endParaRPr lang="nl-NL" sz="1969" b="1" i="1" dirty="0">
              <a:latin typeface="Courier New"/>
              <a:cs typeface="Courier New"/>
            </a:endParaRPr>
          </a:p>
        </p:txBody>
      </p:sp>
      <p:sp>
        <p:nvSpPr>
          <p:cNvPr id="3" name="TextBox 2">
            <a:extLst>
              <a:ext uri="{FF2B5EF4-FFF2-40B4-BE49-F238E27FC236}">
                <a16:creationId xmlns:a16="http://schemas.microsoft.com/office/drawing/2014/main" id="{ACD152C3-8C5D-1F96-F5EE-5E415FBCDA38}"/>
              </a:ext>
            </a:extLst>
          </p:cNvPr>
          <p:cNvSpPr txBox="1"/>
          <p:nvPr/>
        </p:nvSpPr>
        <p:spPr>
          <a:xfrm>
            <a:off x="3193961" y="6127881"/>
            <a:ext cx="7074794" cy="369332"/>
          </a:xfrm>
          <a:prstGeom prst="rect">
            <a:avLst/>
          </a:prstGeom>
          <a:noFill/>
        </p:spPr>
        <p:txBody>
          <a:bodyPr wrap="square">
            <a:spAutoFit/>
          </a:bodyPr>
          <a:lstStyle/>
          <a:p>
            <a:r>
              <a:rPr lang="en-NL" dirty="0">
                <a:hlinkClick r:id="rId2"/>
              </a:rPr>
              <a:t>https://chat.openai.com/share/b098e03f-c528-4075-b35e-c0be455e1019</a:t>
            </a:r>
            <a:endParaRPr lang="en-US" dirty="0"/>
          </a:p>
        </p:txBody>
      </p:sp>
    </p:spTree>
    <p:extLst>
      <p:ext uri="{BB962C8B-B14F-4D97-AF65-F5344CB8AC3E}">
        <p14:creationId xmlns:p14="http://schemas.microsoft.com/office/powerpoint/2010/main" val="1247149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A5B3D649-C184-D671-316D-B2090DA4FB33}"/>
              </a:ext>
            </a:extLst>
          </p:cNvPr>
          <p:cNvGrpSpPr/>
          <p:nvPr/>
        </p:nvGrpSpPr>
        <p:grpSpPr>
          <a:xfrm>
            <a:off x="1377075" y="346950"/>
            <a:ext cx="9228080" cy="1038790"/>
            <a:chOff x="1081619" y="5621982"/>
            <a:chExt cx="10841990" cy="3277235"/>
          </a:xfrm>
        </p:grpSpPr>
        <p:sp>
          <p:nvSpPr>
            <p:cNvPr id="4" name="object 5">
              <a:extLst>
                <a:ext uri="{FF2B5EF4-FFF2-40B4-BE49-F238E27FC236}">
                  <a16:creationId xmlns:a16="http://schemas.microsoft.com/office/drawing/2014/main" id="{B42B9263-0B9E-96F9-9E25-BF7661E330C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5" name="object 6">
              <a:extLst>
                <a:ext uri="{FF2B5EF4-FFF2-40B4-BE49-F238E27FC236}">
                  <a16:creationId xmlns:a16="http://schemas.microsoft.com/office/drawing/2014/main" id="{0F2277EE-286E-6248-22CA-6E184A62687A}"/>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AB5C0764-2476-B17A-015F-2393EDFD2D5F}"/>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en-US" sz="4219" b="1" i="1" dirty="0">
                <a:latin typeface="Courier New"/>
                <a:cs typeface="Courier New"/>
              </a:rPr>
              <a:t>How to get Access to Bing</a:t>
            </a:r>
            <a:endParaRPr lang="en-US" sz="4219" i="1" dirty="0">
              <a:latin typeface="Courier New"/>
              <a:cs typeface="Courier New"/>
            </a:endParaRPr>
          </a:p>
        </p:txBody>
      </p:sp>
      <p:sp>
        <p:nvSpPr>
          <p:cNvPr id="7" name="TextBox 6">
            <a:extLst>
              <a:ext uri="{FF2B5EF4-FFF2-40B4-BE49-F238E27FC236}">
                <a16:creationId xmlns:a16="http://schemas.microsoft.com/office/drawing/2014/main" id="{D0AACE68-751F-6824-BCA9-1E73C998CA0C}"/>
              </a:ext>
            </a:extLst>
          </p:cNvPr>
          <p:cNvSpPr txBox="1"/>
          <p:nvPr/>
        </p:nvSpPr>
        <p:spPr>
          <a:xfrm>
            <a:off x="9113455" y="5263310"/>
            <a:ext cx="2637361" cy="646331"/>
          </a:xfrm>
          <a:prstGeom prst="rect">
            <a:avLst/>
          </a:prstGeom>
          <a:noFill/>
        </p:spPr>
        <p:txBody>
          <a:bodyPr wrap="square">
            <a:spAutoFit/>
          </a:bodyPr>
          <a:lstStyle/>
          <a:p>
            <a:r>
              <a:rPr lang="en-US" sz="1200" dirty="0">
                <a:hlinkClick r:id="rId2"/>
              </a:rPr>
              <a:t>https://www.theverge.com/2023/3/15/23641683/microsoft-bing-ai-gpt-4-chatbot-available-no-waitlist</a:t>
            </a:r>
            <a:endParaRPr lang="en-US" sz="1200" dirty="0"/>
          </a:p>
        </p:txBody>
      </p:sp>
      <p:pic>
        <p:nvPicPr>
          <p:cNvPr id="10" name="Picture 9">
            <a:extLst>
              <a:ext uri="{FF2B5EF4-FFF2-40B4-BE49-F238E27FC236}">
                <a16:creationId xmlns:a16="http://schemas.microsoft.com/office/drawing/2014/main" id="{324695CB-EE4D-A4BC-CED5-AD1973E26644}"/>
              </a:ext>
            </a:extLst>
          </p:cNvPr>
          <p:cNvPicPr>
            <a:picLocks noChangeAspect="1"/>
          </p:cNvPicPr>
          <p:nvPr/>
        </p:nvPicPr>
        <p:blipFill>
          <a:blip r:embed="rId3"/>
          <a:stretch>
            <a:fillRect/>
          </a:stretch>
        </p:blipFill>
        <p:spPr>
          <a:xfrm>
            <a:off x="4072674" y="1513646"/>
            <a:ext cx="4113611" cy="3117274"/>
          </a:xfrm>
          <a:prstGeom prst="rect">
            <a:avLst/>
          </a:prstGeom>
        </p:spPr>
      </p:pic>
      <p:pic>
        <p:nvPicPr>
          <p:cNvPr id="11" name="Picture 2">
            <a:extLst>
              <a:ext uri="{FF2B5EF4-FFF2-40B4-BE49-F238E27FC236}">
                <a16:creationId xmlns:a16="http://schemas.microsoft.com/office/drawing/2014/main" id="{F7A8BBF1-D7AC-7AB6-8F21-555C89E3D8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54" y="2663607"/>
            <a:ext cx="2544041" cy="25440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50018C4-D98A-91C0-38EC-C19BC36312F7}"/>
              </a:ext>
            </a:extLst>
          </p:cNvPr>
          <p:cNvSpPr txBox="1"/>
          <p:nvPr/>
        </p:nvSpPr>
        <p:spPr>
          <a:xfrm>
            <a:off x="422328" y="5351026"/>
            <a:ext cx="2949326" cy="646331"/>
          </a:xfrm>
          <a:prstGeom prst="rect">
            <a:avLst/>
          </a:prstGeom>
          <a:noFill/>
        </p:spPr>
        <p:txBody>
          <a:bodyPr wrap="square">
            <a:spAutoFit/>
          </a:bodyPr>
          <a:lstStyle/>
          <a:p>
            <a:r>
              <a:rPr lang="en-US" dirty="0">
                <a:hlinkClick r:id="rId5"/>
              </a:rPr>
              <a:t>https://www.bing.com/new?form=MY029I&amp;OCID=MY029I</a:t>
            </a:r>
            <a:endParaRPr lang="en-US" dirty="0"/>
          </a:p>
        </p:txBody>
      </p:sp>
      <p:pic>
        <p:nvPicPr>
          <p:cNvPr id="23554" name="Picture 2">
            <a:extLst>
              <a:ext uri="{FF2B5EF4-FFF2-40B4-BE49-F238E27FC236}">
                <a16:creationId xmlns:a16="http://schemas.microsoft.com/office/drawing/2014/main" id="{AE2ACD07-A926-E485-A65E-D3CC4AB7F0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3455" y="2663607"/>
            <a:ext cx="2502477" cy="25024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1F1F5A8-556D-7D2C-DA4E-ECB0DA560F40}"/>
              </a:ext>
            </a:extLst>
          </p:cNvPr>
          <p:cNvPicPr>
            <a:picLocks noChangeAspect="1"/>
          </p:cNvPicPr>
          <p:nvPr/>
        </p:nvPicPr>
        <p:blipFill>
          <a:blip r:embed="rId7"/>
          <a:stretch>
            <a:fillRect/>
          </a:stretch>
        </p:blipFill>
        <p:spPr>
          <a:xfrm>
            <a:off x="4088211" y="4368077"/>
            <a:ext cx="4098074" cy="1629280"/>
          </a:xfrm>
          <a:prstGeom prst="rect">
            <a:avLst/>
          </a:prstGeom>
        </p:spPr>
      </p:pic>
    </p:spTree>
    <p:extLst>
      <p:ext uri="{BB962C8B-B14F-4D97-AF65-F5344CB8AC3E}">
        <p14:creationId xmlns:p14="http://schemas.microsoft.com/office/powerpoint/2010/main" val="1677890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4B94A0-D612-D2F7-799C-326C4DB22394}"/>
              </a:ext>
            </a:extLst>
          </p:cNvPr>
          <p:cNvPicPr>
            <a:picLocks noChangeAspect="1"/>
          </p:cNvPicPr>
          <p:nvPr/>
        </p:nvPicPr>
        <p:blipFill>
          <a:blip r:embed="rId2"/>
          <a:stretch>
            <a:fillRect/>
          </a:stretch>
        </p:blipFill>
        <p:spPr>
          <a:xfrm>
            <a:off x="264303" y="1544794"/>
            <a:ext cx="4081629" cy="2554846"/>
          </a:xfrm>
          <a:prstGeom prst="rect">
            <a:avLst/>
          </a:prstGeom>
        </p:spPr>
      </p:pic>
      <p:pic>
        <p:nvPicPr>
          <p:cNvPr id="7" name="Picture 6">
            <a:extLst>
              <a:ext uri="{FF2B5EF4-FFF2-40B4-BE49-F238E27FC236}">
                <a16:creationId xmlns:a16="http://schemas.microsoft.com/office/drawing/2014/main" id="{045E66C5-86BC-AA96-495E-0F537488DC7B}"/>
              </a:ext>
            </a:extLst>
          </p:cNvPr>
          <p:cNvPicPr>
            <a:picLocks noChangeAspect="1"/>
          </p:cNvPicPr>
          <p:nvPr/>
        </p:nvPicPr>
        <p:blipFill>
          <a:blip r:embed="rId3"/>
          <a:stretch>
            <a:fillRect/>
          </a:stretch>
        </p:blipFill>
        <p:spPr>
          <a:xfrm>
            <a:off x="4563413" y="2786800"/>
            <a:ext cx="7434597" cy="3638550"/>
          </a:xfrm>
          <a:prstGeom prst="rect">
            <a:avLst/>
          </a:prstGeom>
        </p:spPr>
      </p:pic>
      <p:pic>
        <p:nvPicPr>
          <p:cNvPr id="1026" name="Picture 2" descr="Image result for bing icon">
            <a:extLst>
              <a:ext uri="{FF2B5EF4-FFF2-40B4-BE49-F238E27FC236}">
                <a16:creationId xmlns:a16="http://schemas.microsoft.com/office/drawing/2014/main" id="{0EBCB125-7ACA-B467-95EB-5A5F3C575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16" y="131605"/>
            <a:ext cx="2472511" cy="161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663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84999" y="487503"/>
            <a:ext cx="10108004" cy="53251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192053" y="686989"/>
            <a:ext cx="9693499" cy="4649146"/>
          </a:xfrm>
          <a:prstGeom prst="rect">
            <a:avLst/>
          </a:prstGeom>
        </p:spPr>
        <p:txBody>
          <a:bodyPr vert="horz" wrap="square" lIns="0" tIns="11609" rIns="0" bIns="0" rtlCol="0">
            <a:spAutoFit/>
          </a:bodyPr>
          <a:lstStyle/>
          <a:p>
            <a:pPr marL="8929">
              <a:spcBef>
                <a:spcPts val="91"/>
              </a:spcBef>
            </a:pPr>
            <a:r>
              <a:rPr lang="nl-NL" sz="3797" b="1" dirty="0" err="1">
                <a:latin typeface="Courier New"/>
                <a:cs typeface="Courier New"/>
              </a:rPr>
              <a:t>Answer</a:t>
            </a:r>
            <a:r>
              <a:rPr lang="nl-NL" sz="3797" b="1" dirty="0">
                <a:latin typeface="Courier New"/>
                <a:cs typeface="Courier New"/>
              </a:rPr>
              <a:t> BING</a:t>
            </a:r>
            <a:endParaRPr lang="nl-NL" sz="3797" i="1" dirty="0">
              <a:latin typeface="Courier New"/>
              <a:cs typeface="Courier New"/>
            </a:endParaRPr>
          </a:p>
          <a:p>
            <a:pPr>
              <a:lnSpc>
                <a:spcPct val="150000"/>
              </a:lnSpc>
            </a:pPr>
            <a:endParaRPr lang="nl-NL" sz="1969" dirty="0">
              <a:latin typeface="Courier New"/>
              <a:cs typeface="Courier New"/>
            </a:endParaRPr>
          </a:p>
          <a:p>
            <a:pPr>
              <a:lnSpc>
                <a:spcPct val="150000"/>
              </a:lnSpc>
            </a:pPr>
            <a:r>
              <a:rPr lang="en-GB" sz="1969" b="1" i="1" dirty="0">
                <a:latin typeface="Courier New"/>
                <a:cs typeface="Courier New"/>
              </a:rPr>
              <a:t>+++++++++++++++++++++++++++++++++++++++++++++++++++++++++++++++</a:t>
            </a:r>
          </a:p>
          <a:p>
            <a:pPr>
              <a:lnSpc>
                <a:spcPct val="150000"/>
              </a:lnSpc>
            </a:pPr>
            <a:r>
              <a:rPr lang="en-GB" sz="1969" b="1" i="1" dirty="0">
                <a:latin typeface="Courier New"/>
                <a:cs typeface="Courier New"/>
              </a:rPr>
              <a:t>“Create a course on Social Work that covers the following topics: Introduction to Social Work, Social Work Ethics, Social Work Practice, Social Work Research, and Social Work Policy. </a:t>
            </a:r>
          </a:p>
          <a:p>
            <a:pPr>
              <a:lnSpc>
                <a:spcPct val="150000"/>
              </a:lnSpc>
            </a:pPr>
            <a:r>
              <a:rPr lang="en-GB" sz="1969" b="1" i="1" dirty="0">
                <a:latin typeface="Courier New"/>
                <a:cs typeface="Courier New"/>
              </a:rPr>
              <a:t>The course should be designed for students who are interested in pursuing a career in social work and should provide them with the knowledge and skills necessary to succeed in the field.”</a:t>
            </a:r>
          </a:p>
          <a:p>
            <a:pPr>
              <a:lnSpc>
                <a:spcPct val="150000"/>
              </a:lnSpc>
            </a:pPr>
            <a:r>
              <a:rPr lang="en-GB" sz="1969" b="1" i="1" dirty="0">
                <a:latin typeface="Courier New"/>
                <a:cs typeface="Courier New"/>
              </a:rPr>
              <a:t>+++++++++++++++++++++++++++++++++++++++++++++++++++++++++++++++</a:t>
            </a:r>
            <a:endParaRPr lang="nl-NL" sz="1969" b="1" i="1" dirty="0">
              <a:latin typeface="Courier New"/>
              <a:cs typeface="Courier New"/>
            </a:endParaRPr>
          </a:p>
        </p:txBody>
      </p:sp>
    </p:spTree>
    <p:extLst>
      <p:ext uri="{BB962C8B-B14F-4D97-AF65-F5344CB8AC3E}">
        <p14:creationId xmlns:p14="http://schemas.microsoft.com/office/powerpoint/2010/main" val="2980446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A5B3D649-C184-D671-316D-B2090DA4FB33}"/>
              </a:ext>
            </a:extLst>
          </p:cNvPr>
          <p:cNvGrpSpPr/>
          <p:nvPr/>
        </p:nvGrpSpPr>
        <p:grpSpPr>
          <a:xfrm>
            <a:off x="313386" y="346950"/>
            <a:ext cx="10805375" cy="1038790"/>
            <a:chOff x="1081619" y="5621982"/>
            <a:chExt cx="10841990" cy="3277235"/>
          </a:xfrm>
        </p:grpSpPr>
        <p:sp>
          <p:nvSpPr>
            <p:cNvPr id="4" name="object 5">
              <a:extLst>
                <a:ext uri="{FF2B5EF4-FFF2-40B4-BE49-F238E27FC236}">
                  <a16:creationId xmlns:a16="http://schemas.microsoft.com/office/drawing/2014/main" id="{B42B9263-0B9E-96F9-9E25-BF7661E330C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5" name="object 6">
              <a:extLst>
                <a:ext uri="{FF2B5EF4-FFF2-40B4-BE49-F238E27FC236}">
                  <a16:creationId xmlns:a16="http://schemas.microsoft.com/office/drawing/2014/main" id="{0F2277EE-286E-6248-22CA-6E184A62687A}"/>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AB5C0764-2476-B17A-015F-2393EDFD2D5F}"/>
              </a:ext>
            </a:extLst>
          </p:cNvPr>
          <p:cNvSpPr txBox="1"/>
          <p:nvPr/>
        </p:nvSpPr>
        <p:spPr>
          <a:xfrm>
            <a:off x="370812" y="560343"/>
            <a:ext cx="10695905" cy="661003"/>
          </a:xfrm>
          <a:prstGeom prst="rect">
            <a:avLst/>
          </a:prstGeom>
        </p:spPr>
        <p:txBody>
          <a:bodyPr vert="horz" wrap="square" lIns="0" tIns="11609" rIns="0" bIns="0" rtlCol="0">
            <a:spAutoFit/>
          </a:bodyPr>
          <a:lstStyle/>
          <a:p>
            <a:pPr marL="8929">
              <a:spcBef>
                <a:spcPts val="91"/>
              </a:spcBef>
            </a:pPr>
            <a:r>
              <a:rPr lang="nl-NL" sz="4219" b="1" i="1" dirty="0">
                <a:latin typeface="Courier New"/>
                <a:cs typeface="Courier New"/>
              </a:rPr>
              <a:t>Hoe krijg je toegang tot ChatGPT?</a:t>
            </a:r>
            <a:endParaRPr lang="nl-NL" sz="4219" i="1" dirty="0">
              <a:latin typeface="Courier New"/>
              <a:cs typeface="Courier New"/>
            </a:endParaRPr>
          </a:p>
        </p:txBody>
      </p:sp>
      <p:sp>
        <p:nvSpPr>
          <p:cNvPr id="7" name="TextBox 6">
            <a:extLst>
              <a:ext uri="{FF2B5EF4-FFF2-40B4-BE49-F238E27FC236}">
                <a16:creationId xmlns:a16="http://schemas.microsoft.com/office/drawing/2014/main" id="{D0AACE68-751F-6824-BCA9-1E73C998CA0C}"/>
              </a:ext>
            </a:extLst>
          </p:cNvPr>
          <p:cNvSpPr txBox="1"/>
          <p:nvPr/>
        </p:nvSpPr>
        <p:spPr>
          <a:xfrm>
            <a:off x="9641483" y="5308510"/>
            <a:ext cx="2172172" cy="461665"/>
          </a:xfrm>
          <a:prstGeom prst="rect">
            <a:avLst/>
          </a:prstGeom>
          <a:noFill/>
        </p:spPr>
        <p:txBody>
          <a:bodyPr wrap="square">
            <a:spAutoFit/>
          </a:bodyPr>
          <a:lstStyle/>
          <a:p>
            <a:r>
              <a:rPr lang="en-US" sz="1200" dirty="0">
                <a:hlinkClick r:id="rId2"/>
              </a:rPr>
              <a:t>https://apps.apple.com/nl/app/openai-chatgpt/id6448311069</a:t>
            </a:r>
            <a:endParaRPr lang="en-US" sz="1200" dirty="0"/>
          </a:p>
        </p:txBody>
      </p:sp>
      <p:sp>
        <p:nvSpPr>
          <p:cNvPr id="12" name="TextBox 11">
            <a:extLst>
              <a:ext uri="{FF2B5EF4-FFF2-40B4-BE49-F238E27FC236}">
                <a16:creationId xmlns:a16="http://schemas.microsoft.com/office/drawing/2014/main" id="{850018C4-D98A-91C0-38EC-C19BC36312F7}"/>
              </a:ext>
            </a:extLst>
          </p:cNvPr>
          <p:cNvSpPr txBox="1"/>
          <p:nvPr/>
        </p:nvSpPr>
        <p:spPr>
          <a:xfrm>
            <a:off x="422328" y="5351026"/>
            <a:ext cx="2949326" cy="646331"/>
          </a:xfrm>
          <a:prstGeom prst="rect">
            <a:avLst/>
          </a:prstGeom>
          <a:noFill/>
        </p:spPr>
        <p:txBody>
          <a:bodyPr wrap="square">
            <a:spAutoFit/>
          </a:bodyPr>
          <a:lstStyle/>
          <a:p>
            <a:r>
              <a:rPr lang="en-US" dirty="0">
                <a:hlinkClick r:id="rId3"/>
              </a:rPr>
              <a:t>https://platform.openai.com/signup?launch</a:t>
            </a:r>
            <a:endParaRPr lang="en-US" dirty="0"/>
          </a:p>
        </p:txBody>
      </p:sp>
      <p:pic>
        <p:nvPicPr>
          <p:cNvPr id="2" name="Picture 1">
            <a:extLst>
              <a:ext uri="{FF2B5EF4-FFF2-40B4-BE49-F238E27FC236}">
                <a16:creationId xmlns:a16="http://schemas.microsoft.com/office/drawing/2014/main" id="{BF45034D-C186-E05B-2447-3E8D3C652058}"/>
              </a:ext>
            </a:extLst>
          </p:cNvPr>
          <p:cNvPicPr>
            <a:picLocks noChangeAspect="1"/>
          </p:cNvPicPr>
          <p:nvPr/>
        </p:nvPicPr>
        <p:blipFill>
          <a:blip r:embed="rId4"/>
          <a:stretch>
            <a:fillRect/>
          </a:stretch>
        </p:blipFill>
        <p:spPr>
          <a:xfrm>
            <a:off x="3801260" y="1831963"/>
            <a:ext cx="5236918" cy="4535510"/>
          </a:xfrm>
          <a:prstGeom prst="rect">
            <a:avLst/>
          </a:prstGeom>
        </p:spPr>
      </p:pic>
      <p:pic>
        <p:nvPicPr>
          <p:cNvPr id="2050" name="Picture 2">
            <a:extLst>
              <a:ext uri="{FF2B5EF4-FFF2-40B4-BE49-F238E27FC236}">
                <a16:creationId xmlns:a16="http://schemas.microsoft.com/office/drawing/2014/main" id="{D2886B08-330D-725A-1878-C293F1BDF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328" y="245101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D07462E-1048-77F4-E94F-CEA0287620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1483" y="3135121"/>
            <a:ext cx="2128189" cy="2128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211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84999" y="487503"/>
            <a:ext cx="10108004" cy="53251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192053" y="686989"/>
            <a:ext cx="9693499" cy="2972085"/>
          </a:xfrm>
          <a:prstGeom prst="rect">
            <a:avLst/>
          </a:prstGeom>
        </p:spPr>
        <p:txBody>
          <a:bodyPr vert="horz" wrap="square" lIns="0" tIns="11609" rIns="0" bIns="0" rtlCol="0">
            <a:spAutoFit/>
          </a:bodyPr>
          <a:lstStyle/>
          <a:p>
            <a:pPr marL="8929">
              <a:spcBef>
                <a:spcPts val="91"/>
              </a:spcBef>
            </a:pPr>
            <a:r>
              <a:rPr lang="nl-NL" sz="3797" b="1" dirty="0" err="1">
                <a:latin typeface="Courier New"/>
                <a:cs typeface="Courier New"/>
              </a:rPr>
              <a:t>Ask</a:t>
            </a:r>
            <a:r>
              <a:rPr lang="nl-NL" sz="3797" b="1" dirty="0">
                <a:latin typeface="Courier New"/>
                <a:cs typeface="Courier New"/>
              </a:rPr>
              <a:t> ChatGPT</a:t>
            </a:r>
            <a:endParaRPr lang="nl-NL" sz="3797" b="1" i="1" dirty="0">
              <a:latin typeface="Courier New"/>
              <a:cs typeface="Courier New"/>
            </a:endParaRPr>
          </a:p>
          <a:p>
            <a:pPr marL="8929">
              <a:spcBef>
                <a:spcPts val="91"/>
              </a:spcBef>
            </a:pPr>
            <a:endParaRPr lang="nl-NL" sz="1969" dirty="0">
              <a:latin typeface="Courier New"/>
              <a:cs typeface="Courier New"/>
            </a:endParaRPr>
          </a:p>
          <a:p>
            <a:pPr>
              <a:lnSpc>
                <a:spcPct val="150000"/>
              </a:lnSpc>
            </a:pPr>
            <a:r>
              <a:rPr lang="en-GB" sz="900" b="1" i="1" dirty="0">
                <a:latin typeface="Courier New"/>
                <a:cs typeface="Courier New"/>
              </a:rPr>
              <a:t>+++++++++++++++++++++++++++++++++++++++++++++++++++++++++++++++++++++++++ </a:t>
            </a:r>
          </a:p>
          <a:p>
            <a:pPr>
              <a:lnSpc>
                <a:spcPct val="150000"/>
              </a:lnSpc>
            </a:pPr>
            <a:r>
              <a:rPr lang="en-GB" sz="900" b="1" i="1" dirty="0">
                <a:latin typeface="Courier New"/>
                <a:cs typeface="Courier New"/>
              </a:rPr>
              <a:t>“Create a course on Social Work that covers the following topics: </a:t>
            </a:r>
          </a:p>
          <a:p>
            <a:pPr>
              <a:lnSpc>
                <a:spcPct val="150000"/>
              </a:lnSpc>
            </a:pPr>
            <a:r>
              <a:rPr lang="en-GB" sz="900" b="1" i="1" dirty="0">
                <a:latin typeface="Courier New"/>
                <a:cs typeface="Courier New"/>
              </a:rPr>
              <a:t>Introduction to Social Work, Social Work Ethics, </a:t>
            </a:r>
          </a:p>
          <a:p>
            <a:pPr>
              <a:lnSpc>
                <a:spcPct val="150000"/>
              </a:lnSpc>
            </a:pPr>
            <a:r>
              <a:rPr lang="en-GB" sz="900" b="1" i="1" dirty="0">
                <a:latin typeface="Courier New"/>
                <a:cs typeface="Courier New"/>
              </a:rPr>
              <a:t>Social Work Practice, Social Work Research, </a:t>
            </a:r>
          </a:p>
          <a:p>
            <a:pPr>
              <a:lnSpc>
                <a:spcPct val="150000"/>
              </a:lnSpc>
            </a:pPr>
            <a:r>
              <a:rPr lang="en-GB" sz="900" b="1" i="1" dirty="0">
                <a:latin typeface="Courier New"/>
                <a:cs typeface="Courier New"/>
              </a:rPr>
              <a:t>and Social Work Policy. </a:t>
            </a:r>
          </a:p>
          <a:p>
            <a:pPr>
              <a:lnSpc>
                <a:spcPct val="150000"/>
              </a:lnSpc>
            </a:pPr>
            <a:r>
              <a:rPr lang="en-GB" sz="900" b="1" i="1" dirty="0">
                <a:latin typeface="Courier New"/>
                <a:cs typeface="Courier New"/>
              </a:rPr>
              <a:t>The course should be designed for students who are </a:t>
            </a:r>
          </a:p>
          <a:p>
            <a:pPr>
              <a:lnSpc>
                <a:spcPct val="150000"/>
              </a:lnSpc>
            </a:pPr>
            <a:r>
              <a:rPr lang="en-GB" sz="900" b="1" i="1" dirty="0">
                <a:latin typeface="Courier New"/>
                <a:cs typeface="Courier New"/>
              </a:rPr>
              <a:t>interested in pursuing a career in social work and </a:t>
            </a:r>
          </a:p>
          <a:p>
            <a:pPr>
              <a:lnSpc>
                <a:spcPct val="150000"/>
              </a:lnSpc>
            </a:pPr>
            <a:r>
              <a:rPr lang="en-GB" sz="900" b="1" i="1" dirty="0">
                <a:latin typeface="Courier New"/>
                <a:cs typeface="Courier New"/>
              </a:rPr>
              <a:t>should provide them with the knowledge and skills </a:t>
            </a:r>
          </a:p>
          <a:p>
            <a:pPr>
              <a:lnSpc>
                <a:spcPct val="150000"/>
              </a:lnSpc>
            </a:pPr>
            <a:r>
              <a:rPr lang="en-GB" sz="900" b="1" i="1" dirty="0">
                <a:latin typeface="Courier New"/>
                <a:cs typeface="Courier New"/>
              </a:rPr>
              <a:t>necessary to succeed in the field.”</a:t>
            </a:r>
          </a:p>
          <a:p>
            <a:pPr>
              <a:lnSpc>
                <a:spcPct val="150000"/>
              </a:lnSpc>
            </a:pPr>
            <a:r>
              <a:rPr lang="en-GB" sz="900" b="1" i="1" dirty="0">
                <a:latin typeface="Courier New"/>
                <a:cs typeface="Courier New"/>
              </a:rPr>
              <a:t>+++++++++++++++++++++++++++++++++++++++++++++++++++++++++++++++++++++++++</a:t>
            </a:r>
            <a:endParaRPr lang="nl-NL" sz="900" b="1" i="1" dirty="0">
              <a:latin typeface="Courier New"/>
              <a:cs typeface="Courier New"/>
            </a:endParaRPr>
          </a:p>
        </p:txBody>
      </p:sp>
      <p:sp>
        <p:nvSpPr>
          <p:cNvPr id="3" name="TextBox 2">
            <a:extLst>
              <a:ext uri="{FF2B5EF4-FFF2-40B4-BE49-F238E27FC236}">
                <a16:creationId xmlns:a16="http://schemas.microsoft.com/office/drawing/2014/main" id="{4C6C6FD8-1789-3E10-466F-677B4EF50AF7}"/>
              </a:ext>
            </a:extLst>
          </p:cNvPr>
          <p:cNvSpPr txBox="1"/>
          <p:nvPr/>
        </p:nvSpPr>
        <p:spPr>
          <a:xfrm>
            <a:off x="4627807" y="6043038"/>
            <a:ext cx="6649793" cy="369332"/>
          </a:xfrm>
          <a:prstGeom prst="rect">
            <a:avLst/>
          </a:prstGeom>
          <a:noFill/>
        </p:spPr>
        <p:txBody>
          <a:bodyPr wrap="square">
            <a:spAutoFit/>
          </a:bodyPr>
          <a:lstStyle/>
          <a:p>
            <a:r>
              <a:rPr lang="en-NL" dirty="0">
                <a:hlinkClick r:id="rId2"/>
              </a:rPr>
              <a:t>https://chat.openai.com/c/7d83f39c-db94-4331-a1a8-4c4646dfc7bf</a:t>
            </a:r>
            <a:endParaRPr lang="en-US" dirty="0"/>
          </a:p>
        </p:txBody>
      </p:sp>
      <p:pic>
        <p:nvPicPr>
          <p:cNvPr id="7" name="Picture 6">
            <a:extLst>
              <a:ext uri="{FF2B5EF4-FFF2-40B4-BE49-F238E27FC236}">
                <a16:creationId xmlns:a16="http://schemas.microsoft.com/office/drawing/2014/main" id="{E5F508DA-8CCA-1B48-36F4-97F1CF5BCEA4}"/>
              </a:ext>
            </a:extLst>
          </p:cNvPr>
          <p:cNvPicPr>
            <a:picLocks noChangeAspect="1"/>
          </p:cNvPicPr>
          <p:nvPr/>
        </p:nvPicPr>
        <p:blipFill>
          <a:blip r:embed="rId3"/>
          <a:stretch>
            <a:fillRect/>
          </a:stretch>
        </p:blipFill>
        <p:spPr>
          <a:xfrm>
            <a:off x="5867763" y="1914200"/>
            <a:ext cx="5121267" cy="3801874"/>
          </a:xfrm>
          <a:prstGeom prst="rect">
            <a:avLst/>
          </a:prstGeom>
        </p:spPr>
      </p:pic>
    </p:spTree>
    <p:extLst>
      <p:ext uri="{BB962C8B-B14F-4D97-AF65-F5344CB8AC3E}">
        <p14:creationId xmlns:p14="http://schemas.microsoft.com/office/powerpoint/2010/main" val="418643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11249" y="2496787"/>
            <a:ext cx="5830475" cy="1499169"/>
          </a:xfrm>
          <a:prstGeom prst="rect">
            <a:avLst/>
          </a:prstGeom>
        </p:spPr>
        <p:txBody>
          <a:bodyPr vert="horz" wrap="square" lIns="0" tIns="8930" rIns="0" bIns="0" rtlCol="0">
            <a:spAutoFit/>
          </a:bodyPr>
          <a:lstStyle/>
          <a:p>
            <a:pPr marL="8929">
              <a:spcBef>
                <a:spcPts val="70"/>
              </a:spcBef>
            </a:pPr>
            <a:r>
              <a:rPr lang="nl-NL" sz="4800" i="1" spc="39" dirty="0">
                <a:solidFill>
                  <a:srgbClr val="002060"/>
                </a:solidFill>
                <a:latin typeface="Arial"/>
                <a:cs typeface="Arial"/>
              </a:rPr>
              <a:t>“Prompt Recepten” </a:t>
            </a:r>
          </a:p>
          <a:p>
            <a:pPr marL="8929">
              <a:spcBef>
                <a:spcPts val="70"/>
              </a:spcBef>
            </a:pPr>
            <a:r>
              <a:rPr lang="nl-NL" sz="4800" i="1" spc="39" dirty="0">
                <a:solidFill>
                  <a:srgbClr val="002060"/>
                </a:solidFill>
                <a:latin typeface="Arial"/>
                <a:cs typeface="Arial"/>
              </a:rPr>
              <a:t>    Leren Schrijven </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80034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53543" y="1790403"/>
            <a:ext cx="7623274" cy="281731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57673" y="2089547"/>
            <a:ext cx="6871054" cy="2089471"/>
          </a:xfrm>
          <a:prstGeom prst="rect">
            <a:avLst/>
          </a:prstGeom>
        </p:spPr>
        <p:txBody>
          <a:bodyPr vert="horz" wrap="square" lIns="0" tIns="11609" rIns="0" bIns="0" rtlCol="0">
            <a:spAutoFit/>
          </a:bodyPr>
          <a:lstStyle/>
          <a:p>
            <a:pPr marL="8929">
              <a:spcBef>
                <a:spcPts val="91"/>
              </a:spcBef>
            </a:pPr>
            <a:r>
              <a:rPr lang="en-US" sz="4219" b="1">
                <a:latin typeface="Courier New"/>
                <a:cs typeface="Courier New"/>
              </a:rPr>
              <a:t>PROMPT</a:t>
            </a:r>
            <a:endParaRPr sz="4219" i="1">
              <a:latin typeface="Courier New"/>
              <a:cs typeface="Courier New"/>
            </a:endParaRPr>
          </a:p>
          <a:p>
            <a:pPr>
              <a:lnSpc>
                <a:spcPct val="100000"/>
              </a:lnSpc>
            </a:pPr>
            <a:endParaRPr lang="nl-NL" sz="1406">
              <a:latin typeface="Courier New"/>
              <a:cs typeface="Courier New"/>
            </a:endParaRPr>
          </a:p>
          <a:p>
            <a:pPr>
              <a:lnSpc>
                <a:spcPct val="100000"/>
              </a:lnSpc>
            </a:pPr>
            <a:r>
              <a:rPr lang="nl-NL" sz="1969">
                <a:latin typeface="Courier New"/>
                <a:cs typeface="Courier New"/>
              </a:rPr>
              <a:t>Een prompt is een natuurlijke taal instructie gericht aan een </a:t>
            </a:r>
            <a:r>
              <a:rPr lang="nl-NL" sz="1969" b="1" i="1" err="1">
                <a:latin typeface="Courier New"/>
                <a:cs typeface="Courier New"/>
              </a:rPr>
              <a:t>conversationele</a:t>
            </a:r>
            <a:r>
              <a:rPr lang="nl-NL" sz="1969" b="1" i="1">
                <a:latin typeface="Courier New"/>
                <a:cs typeface="Courier New"/>
              </a:rPr>
              <a:t> AI-agent</a:t>
            </a:r>
            <a:r>
              <a:rPr lang="nl-NL" sz="1969">
                <a:latin typeface="Courier New"/>
                <a:cs typeface="Courier New"/>
              </a:rPr>
              <a:t> met als doel om de werking ervan te verbeteren of te verfijnen.</a:t>
            </a:r>
            <a:endParaRPr lang="en-GB" sz="1969">
              <a:latin typeface="Courier New"/>
              <a:cs typeface="Courier New"/>
            </a:endParaRPr>
          </a:p>
        </p:txBody>
      </p:sp>
    </p:spTree>
    <p:extLst>
      <p:ext uri="{BB962C8B-B14F-4D97-AF65-F5344CB8AC3E}">
        <p14:creationId xmlns:p14="http://schemas.microsoft.com/office/powerpoint/2010/main" val="743083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66649" y="2520341"/>
            <a:ext cx="7679626" cy="1671011"/>
          </a:xfrm>
          <a:prstGeom prst="rect">
            <a:avLst/>
          </a:prstGeom>
        </p:spPr>
        <p:txBody>
          <a:bodyPr vert="horz" wrap="square" lIns="0" tIns="8930" rIns="0" bIns="0" rtlCol="0">
            <a:spAutoFit/>
          </a:bodyPr>
          <a:lstStyle/>
          <a:p>
            <a:pPr marL="8929">
              <a:spcBef>
                <a:spcPts val="70"/>
              </a:spcBef>
            </a:pPr>
            <a:r>
              <a:rPr lang="en-US" sz="5400" i="1" spc="39" dirty="0">
                <a:solidFill>
                  <a:srgbClr val="002060"/>
                </a:solidFill>
                <a:latin typeface="Arial"/>
                <a:cs typeface="Arial"/>
              </a:rPr>
              <a:t>“</a:t>
            </a:r>
            <a:r>
              <a:rPr lang="nl-NL" sz="5400" i="1" spc="39" dirty="0">
                <a:solidFill>
                  <a:srgbClr val="002060"/>
                </a:solidFill>
                <a:latin typeface="Arial"/>
                <a:cs typeface="Arial"/>
              </a:rPr>
              <a:t>AI &amp; Ethiek </a:t>
            </a:r>
          </a:p>
          <a:p>
            <a:pPr marL="8929">
              <a:spcBef>
                <a:spcPts val="70"/>
              </a:spcBef>
            </a:pPr>
            <a:r>
              <a:rPr lang="nl-NL" sz="5400" i="1" spc="39" dirty="0">
                <a:solidFill>
                  <a:srgbClr val="002060"/>
                </a:solidFill>
                <a:latin typeface="Arial"/>
                <a:cs typeface="Arial"/>
              </a:rPr>
              <a:t>Hogeschool Rotterdam”</a:t>
            </a:r>
            <a:endParaRPr lang="nl-NL"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2052959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31219" y="964406"/>
            <a:ext cx="7623274" cy="4478238"/>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37507" y="1250016"/>
            <a:ext cx="7318772" cy="3907661"/>
          </a:xfrm>
          <a:prstGeom prst="rect">
            <a:avLst/>
          </a:prstGeom>
        </p:spPr>
        <p:txBody>
          <a:bodyPr vert="horz" wrap="square" lIns="0" tIns="11609" rIns="0" bIns="0" rtlCol="0">
            <a:spAutoFit/>
          </a:bodyPr>
          <a:lstStyle/>
          <a:p>
            <a:pPr marL="8929">
              <a:spcBef>
                <a:spcPts val="91"/>
              </a:spcBef>
            </a:pPr>
            <a:r>
              <a:rPr lang="en-US" sz="4219" b="1">
                <a:latin typeface="Courier New"/>
                <a:cs typeface="Courier New"/>
              </a:rPr>
              <a:t>PROMPT-ENGINEERING</a:t>
            </a:r>
            <a:endParaRPr sz="4219" i="1">
              <a:latin typeface="Courier New"/>
              <a:cs typeface="Courier New"/>
            </a:endParaRPr>
          </a:p>
          <a:p>
            <a:pPr>
              <a:lnSpc>
                <a:spcPct val="100000"/>
              </a:lnSpc>
            </a:pPr>
            <a:endParaRPr lang="nl-NL" sz="1406">
              <a:latin typeface="Courier New"/>
              <a:cs typeface="Courier New"/>
            </a:endParaRPr>
          </a:p>
          <a:p>
            <a:pPr>
              <a:lnSpc>
                <a:spcPct val="100000"/>
              </a:lnSpc>
            </a:pPr>
            <a:r>
              <a:rPr lang="nl-NL" sz="1969">
                <a:latin typeface="Courier New"/>
                <a:cs typeface="Courier New"/>
              </a:rPr>
              <a:t>Het creatieve proces van het schrijven van een effectief </a:t>
            </a:r>
            <a:r>
              <a:rPr lang="nl-NL" sz="1969" b="1" i="1">
                <a:latin typeface="Courier New"/>
                <a:cs typeface="Courier New"/>
              </a:rPr>
              <a:t>prompt-recept</a:t>
            </a:r>
            <a:r>
              <a:rPr lang="nl-NL" sz="1969">
                <a:latin typeface="Courier New"/>
                <a:cs typeface="Courier New"/>
              </a:rPr>
              <a:t> wordt in het Engels</a:t>
            </a:r>
          </a:p>
          <a:p>
            <a:pPr>
              <a:lnSpc>
                <a:spcPct val="100000"/>
              </a:lnSpc>
            </a:pPr>
            <a:r>
              <a:rPr lang="nl-NL" sz="1969" b="1" i="1">
                <a:latin typeface="Courier New"/>
                <a:cs typeface="Courier New"/>
              </a:rPr>
              <a:t>"prompt engineering" </a:t>
            </a:r>
            <a:r>
              <a:rPr lang="nl-NL" sz="1969">
                <a:latin typeface="Courier New"/>
                <a:cs typeface="Courier New"/>
              </a:rPr>
              <a:t>genoemd.</a:t>
            </a:r>
          </a:p>
          <a:p>
            <a:pPr>
              <a:lnSpc>
                <a:spcPct val="100000"/>
              </a:lnSpc>
            </a:pPr>
            <a:endParaRPr lang="nl-NL" sz="1969">
              <a:latin typeface="Courier New"/>
              <a:cs typeface="Courier New"/>
            </a:endParaRPr>
          </a:p>
          <a:p>
            <a:pPr>
              <a:lnSpc>
                <a:spcPct val="100000"/>
              </a:lnSpc>
            </a:pPr>
            <a:endParaRPr lang="nl-NL" sz="1969">
              <a:latin typeface="Courier New"/>
              <a:cs typeface="Courier New"/>
            </a:endParaRPr>
          </a:p>
          <a:p>
            <a:pPr>
              <a:lnSpc>
                <a:spcPct val="100000"/>
              </a:lnSpc>
            </a:pPr>
            <a:r>
              <a:rPr lang="nl-NL" sz="1969">
                <a:latin typeface="Courier New"/>
                <a:cs typeface="Courier New"/>
              </a:rPr>
              <a:t>Het schrijven van prompt-recepten </a:t>
            </a:r>
          </a:p>
          <a:p>
            <a:pPr algn="ctr">
              <a:lnSpc>
                <a:spcPct val="100000"/>
              </a:lnSpc>
            </a:pPr>
            <a:r>
              <a:rPr lang="nl-NL" sz="1969" b="1" i="1">
                <a:latin typeface="Courier New"/>
                <a:cs typeface="Courier New"/>
              </a:rPr>
              <a:t>---pseudo-Code---</a:t>
            </a:r>
          </a:p>
          <a:p>
            <a:pPr>
              <a:lnSpc>
                <a:spcPct val="100000"/>
              </a:lnSpc>
            </a:pPr>
            <a:r>
              <a:rPr lang="nl-NL" sz="1969">
                <a:latin typeface="Courier New"/>
                <a:cs typeface="Courier New"/>
              </a:rPr>
              <a:t>is een talige manier van het programmeren van "bevroren" voorgetraind taalmodellen.</a:t>
            </a:r>
          </a:p>
          <a:p>
            <a:pPr>
              <a:lnSpc>
                <a:spcPct val="100000"/>
              </a:lnSpc>
            </a:pPr>
            <a:r>
              <a:rPr lang="nl-NL" sz="1969">
                <a:latin typeface="Courier New"/>
                <a:cs typeface="Courier New"/>
              </a:rPr>
              <a:t> </a:t>
            </a:r>
            <a:endParaRPr lang="en-GB" sz="1969">
              <a:latin typeface="Courier New"/>
              <a:cs typeface="Courier New"/>
            </a:endParaRPr>
          </a:p>
        </p:txBody>
      </p:sp>
    </p:spTree>
    <p:extLst>
      <p:ext uri="{BB962C8B-B14F-4D97-AF65-F5344CB8AC3E}">
        <p14:creationId xmlns:p14="http://schemas.microsoft.com/office/powerpoint/2010/main" val="4244092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31219" y="964406"/>
            <a:ext cx="9179206" cy="4320357"/>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828134" y="1348490"/>
            <a:ext cx="7785016" cy="3177076"/>
          </a:xfrm>
          <a:prstGeom prst="rect">
            <a:avLst/>
          </a:prstGeom>
        </p:spPr>
        <p:txBody>
          <a:bodyPr vert="horz" wrap="square" lIns="0" tIns="11609" rIns="0" bIns="0" rtlCol="0">
            <a:spAutoFit/>
          </a:bodyPr>
          <a:lstStyle/>
          <a:p>
            <a:pPr marL="8929">
              <a:spcBef>
                <a:spcPts val="91"/>
              </a:spcBef>
            </a:pPr>
            <a:r>
              <a:rPr lang="en-US" sz="3797" b="1">
                <a:latin typeface="Courier New"/>
                <a:cs typeface="Courier New"/>
              </a:rPr>
              <a:t>Wat is het belang van Prompt </a:t>
            </a:r>
            <a:r>
              <a:rPr lang="nl-NL" sz="3797" b="1">
                <a:latin typeface="Courier New"/>
                <a:cs typeface="Courier New"/>
              </a:rPr>
              <a:t>Recepten Schrijven</a:t>
            </a:r>
            <a:r>
              <a:rPr lang="en-US" sz="3797" b="1">
                <a:latin typeface="Courier New"/>
                <a:cs typeface="Courier New"/>
              </a:rPr>
              <a:t>?</a:t>
            </a:r>
            <a:endParaRPr sz="3797" i="1">
              <a:latin typeface="Courier New"/>
              <a:cs typeface="Courier New"/>
            </a:endParaRPr>
          </a:p>
          <a:p>
            <a:pPr>
              <a:lnSpc>
                <a:spcPct val="100000"/>
              </a:lnSpc>
            </a:pPr>
            <a:endParaRPr lang="nl-NL" sz="1406">
              <a:latin typeface="Courier New"/>
              <a:cs typeface="Courier New"/>
            </a:endParaRPr>
          </a:p>
          <a:p>
            <a:pPr>
              <a:lnSpc>
                <a:spcPct val="150000"/>
              </a:lnSpc>
            </a:pPr>
            <a:endParaRPr lang="nl-NL" sz="1969">
              <a:latin typeface="Courier New"/>
              <a:cs typeface="Courier New"/>
            </a:endParaRPr>
          </a:p>
          <a:p>
            <a:pPr>
              <a:lnSpc>
                <a:spcPct val="150000"/>
              </a:lnSpc>
            </a:pPr>
            <a:r>
              <a:rPr lang="nl-NL" sz="1969" b="1" i="1">
                <a:latin typeface="Courier New"/>
                <a:cs typeface="Courier New"/>
              </a:rPr>
              <a:t>Sturen van de mate van taakgerichtheid door  </a:t>
            </a:r>
          </a:p>
          <a:p>
            <a:pPr>
              <a:lnSpc>
                <a:spcPct val="150000"/>
              </a:lnSpc>
            </a:pPr>
            <a:r>
              <a:rPr lang="nl-NL" sz="1969" b="1" i="1">
                <a:latin typeface="Courier New"/>
                <a:cs typeface="Courier New"/>
              </a:rPr>
              <a:t>reduceren van </a:t>
            </a:r>
            <a:r>
              <a:rPr lang="nl-NL" sz="1969" b="1" i="1">
                <a:solidFill>
                  <a:srgbClr val="FF0000"/>
                </a:solidFill>
                <a:latin typeface="Courier New"/>
                <a:cs typeface="Courier New"/>
              </a:rPr>
              <a:t>variatie in het antwoord </a:t>
            </a:r>
            <a:r>
              <a:rPr lang="nl-NL" sz="1969" b="1" i="1">
                <a:latin typeface="Courier New"/>
                <a:cs typeface="Courier New"/>
              </a:rPr>
              <a:t>zodat de kans groter wordt dat de </a:t>
            </a:r>
            <a:r>
              <a:rPr lang="nl-NL" sz="1969" b="1" i="1">
                <a:solidFill>
                  <a:srgbClr val="FF0000"/>
                </a:solidFill>
                <a:latin typeface="Courier New"/>
                <a:cs typeface="Courier New"/>
              </a:rPr>
              <a:t>uitkomst correct </a:t>
            </a:r>
            <a:r>
              <a:rPr lang="nl-NL" sz="1969" b="1" i="1">
                <a:latin typeface="Courier New"/>
                <a:cs typeface="Courier New"/>
              </a:rPr>
              <a:t>is.</a:t>
            </a:r>
          </a:p>
        </p:txBody>
      </p:sp>
    </p:spTree>
    <p:extLst>
      <p:ext uri="{BB962C8B-B14F-4D97-AF65-F5344CB8AC3E}">
        <p14:creationId xmlns:p14="http://schemas.microsoft.com/office/powerpoint/2010/main" val="761170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0612" y="320284"/>
            <a:ext cx="553514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56" dirty="0">
                <a:latin typeface="Calibri Light" panose="020F0302020204030204" pitchFamily="34" charset="0"/>
                <a:cs typeface="Calibri Light" panose="020F0302020204030204" pitchFamily="34" charset="0"/>
              </a:rPr>
              <a:t>Prompt Recept Structuur</a:t>
            </a:r>
          </a:p>
        </p:txBody>
      </p:sp>
      <p:sp>
        <p:nvSpPr>
          <p:cNvPr id="3" name="object 3"/>
          <p:cNvSpPr txBox="1"/>
          <p:nvPr/>
        </p:nvSpPr>
        <p:spPr>
          <a:xfrm>
            <a:off x="1069299" y="1462415"/>
            <a:ext cx="7545139" cy="2369693"/>
          </a:xfrm>
          <a:prstGeom prst="rect">
            <a:avLst/>
          </a:prstGeom>
        </p:spPr>
        <p:txBody>
          <a:bodyPr vert="horz" wrap="square" lIns="0" tIns="87064" rIns="0" bIns="0" rtlCol="0">
            <a:spAutoFit/>
          </a:bodyPr>
          <a:lstStyle/>
          <a:p>
            <a:pPr marL="8929">
              <a:spcBef>
                <a:spcPts val="686"/>
              </a:spcBef>
              <a:buClr>
                <a:srgbClr val="7571FF"/>
              </a:buClr>
              <a:tabLst>
                <a:tab pos="312081" algn="l"/>
                <a:tab pos="312528" algn="l"/>
              </a:tabLst>
            </a:pPr>
            <a:r>
              <a:rPr lang="nl-NL" sz="2391" spc="-7" dirty="0">
                <a:solidFill>
                  <a:srgbClr val="5E5E5E"/>
                </a:solidFill>
                <a:latin typeface="Arial"/>
                <a:cs typeface="Arial"/>
              </a:rPr>
              <a:t>Een prompt is opgebouwd uit de volgende elementen:</a:t>
            </a:r>
            <a:endParaRPr lang="nl-NL" sz="2391" dirty="0">
              <a:latin typeface="Arial"/>
              <a:cs typeface="Arial"/>
            </a:endParaRPr>
          </a:p>
          <a:p>
            <a:pPr marL="330387" lvl="1">
              <a:spcBef>
                <a:spcPts val="1150"/>
              </a:spcBef>
              <a:buClr>
                <a:srgbClr val="7571FF"/>
              </a:buClr>
              <a:buSzPct val="123333"/>
              <a:tabLst>
                <a:tab pos="624609" algn="l"/>
                <a:tab pos="625056" algn="l"/>
              </a:tabLst>
            </a:pPr>
            <a:r>
              <a:rPr lang="nl-NL" sz="2109" spc="-7" dirty="0">
                <a:solidFill>
                  <a:srgbClr val="0C78F8"/>
                </a:solidFill>
                <a:latin typeface="Arial"/>
                <a:cs typeface="Arial"/>
              </a:rPr>
              <a:t>Instructie(s)</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spc="-7" dirty="0">
                <a:solidFill>
                  <a:srgbClr val="5E5E5E"/>
                </a:solidFill>
                <a:latin typeface="Arial"/>
                <a:cs typeface="Arial"/>
              </a:rPr>
              <a:t>Context</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dirty="0">
                <a:solidFill>
                  <a:srgbClr val="D79911"/>
                </a:solidFill>
                <a:latin typeface="Arial"/>
                <a:cs typeface="Arial"/>
              </a:rPr>
              <a:t>Invoergegevens</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dirty="0">
                <a:solidFill>
                  <a:srgbClr val="D112B8"/>
                </a:solidFill>
                <a:latin typeface="Arial"/>
                <a:cs typeface="Arial"/>
              </a:rPr>
              <a:t>Uitvoer-indicator</a:t>
            </a:r>
            <a:endParaRPr lang="nl-NL" sz="2109" dirty="0">
              <a:latin typeface="Arial"/>
              <a:cs typeface="Arial"/>
            </a:endParaRPr>
          </a:p>
        </p:txBody>
      </p:sp>
      <p:grpSp>
        <p:nvGrpSpPr>
          <p:cNvPr id="4" name="object 4"/>
          <p:cNvGrpSpPr/>
          <p:nvPr/>
        </p:nvGrpSpPr>
        <p:grpSpPr>
          <a:xfrm>
            <a:off x="1273531" y="4302071"/>
            <a:ext cx="8704388" cy="1926175"/>
            <a:chOff x="1507342" y="5236206"/>
            <a:chExt cx="9990455" cy="3373754"/>
          </a:xfrm>
        </p:grpSpPr>
        <p:sp>
          <p:nvSpPr>
            <p:cNvPr id="5" name="object 5"/>
            <p:cNvSpPr/>
            <p:nvPr/>
          </p:nvSpPr>
          <p:spPr>
            <a:xfrm>
              <a:off x="1539194" y="5267956"/>
              <a:ext cx="9926955" cy="3310254"/>
            </a:xfrm>
            <a:custGeom>
              <a:avLst/>
              <a:gdLst/>
              <a:ahLst/>
              <a:cxnLst/>
              <a:rect l="l" t="t" r="r" b="b"/>
              <a:pathLst>
                <a:path w="9926955" h="3310254">
                  <a:moveTo>
                    <a:pt x="9794057" y="0"/>
                  </a:moveTo>
                  <a:lnTo>
                    <a:pt x="132354" y="0"/>
                  </a:lnTo>
                  <a:lnTo>
                    <a:pt x="105996" y="101"/>
                  </a:lnTo>
                  <a:lnTo>
                    <a:pt x="67856" y="2738"/>
                  </a:lnTo>
                  <a:lnTo>
                    <a:pt x="25156" y="25258"/>
                  </a:lnTo>
                  <a:lnTo>
                    <a:pt x="2636" y="67957"/>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6"/>
            <p:cNvSpPr/>
            <p:nvPr/>
          </p:nvSpPr>
          <p:spPr>
            <a:xfrm>
              <a:off x="1539092" y="5267956"/>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732199" y="4839843"/>
            <a:ext cx="8085795" cy="656643"/>
          </a:xfrm>
          <a:prstGeom prst="rect">
            <a:avLst/>
          </a:prstGeom>
        </p:spPr>
        <p:txBody>
          <a:bodyPr vert="horz" wrap="square" lIns="0" tIns="11609" rIns="0" bIns="0" rtlCol="0">
            <a:spAutoFit/>
          </a:bodyPr>
          <a:lstStyle/>
          <a:p>
            <a:pPr marL="8929">
              <a:spcBef>
                <a:spcPts val="91"/>
              </a:spcBef>
            </a:pPr>
            <a:r>
              <a:rPr lang="nl-NL" sz="1512" b="1" i="1" dirty="0">
                <a:solidFill>
                  <a:srgbClr val="0E5FF6"/>
                </a:solidFill>
                <a:latin typeface="Courier New"/>
                <a:cs typeface="Courier New"/>
              </a:rPr>
              <a:t>Classificeer de onderstaande tekst als neutraal, negatief of positief  </a:t>
            </a:r>
            <a:endParaRPr lang="nl-NL" sz="1512" b="1" i="1" dirty="0">
              <a:latin typeface="Courier New"/>
              <a:cs typeface="Courier New"/>
            </a:endParaRPr>
          </a:p>
          <a:p>
            <a:pPr marL="8929">
              <a:spcBef>
                <a:spcPts val="1350"/>
              </a:spcBef>
            </a:pPr>
            <a:r>
              <a:rPr lang="nl-NL" sz="1512" b="1" i="1" dirty="0" err="1">
                <a:latin typeface="Courier New"/>
                <a:cs typeface="Courier New"/>
              </a:rPr>
              <a:t>Text</a:t>
            </a:r>
            <a:r>
              <a:rPr lang="nl-NL" sz="1512" b="1" i="1" dirty="0">
                <a:latin typeface="Courier New"/>
                <a:cs typeface="Courier New"/>
              </a:rPr>
              <a:t>:</a:t>
            </a:r>
            <a:r>
              <a:rPr lang="nl-NL" sz="1512" b="1" i="1" spc="35" dirty="0">
                <a:latin typeface="Courier New"/>
                <a:cs typeface="Courier New"/>
              </a:rPr>
              <a:t> </a:t>
            </a:r>
            <a:r>
              <a:rPr lang="nl-NL" sz="1512" b="1" i="1" dirty="0">
                <a:solidFill>
                  <a:srgbClr val="D99911"/>
                </a:solidFill>
                <a:latin typeface="Courier New"/>
                <a:cs typeface="Courier New"/>
              </a:rPr>
              <a:t>Ik vond het eten wel zozo.</a:t>
            </a:r>
            <a:endParaRPr lang="nl-NL" sz="1512" b="1" i="1" dirty="0">
              <a:latin typeface="Courier New"/>
              <a:cs typeface="Courier New"/>
            </a:endParaRPr>
          </a:p>
        </p:txBody>
      </p:sp>
      <p:sp>
        <p:nvSpPr>
          <p:cNvPr id="9" name="object 9"/>
          <p:cNvSpPr txBox="1"/>
          <p:nvPr/>
        </p:nvSpPr>
        <p:spPr>
          <a:xfrm>
            <a:off x="1882369" y="5727583"/>
            <a:ext cx="1186309" cy="244415"/>
          </a:xfrm>
          <a:prstGeom prst="rect">
            <a:avLst/>
          </a:prstGeom>
        </p:spPr>
        <p:txBody>
          <a:bodyPr vert="horz" wrap="square" lIns="0" tIns="11609" rIns="0" bIns="0" rtlCol="0">
            <a:spAutoFit/>
          </a:bodyPr>
          <a:lstStyle/>
          <a:p>
            <a:pPr marL="8929">
              <a:spcBef>
                <a:spcPts val="91"/>
              </a:spcBef>
            </a:pPr>
            <a:r>
              <a:rPr sz="1512" b="1" i="1" spc="-7" dirty="0">
                <a:solidFill>
                  <a:srgbClr val="CB14B7"/>
                </a:solidFill>
                <a:latin typeface="Courier New"/>
                <a:cs typeface="Courier New"/>
              </a:rPr>
              <a:t>Sentiment:</a:t>
            </a:r>
            <a:endParaRPr sz="1512" b="1" i="1" dirty="0">
              <a:latin typeface="Courier New"/>
              <a:cs typeface="Courier New"/>
            </a:endParaRPr>
          </a:p>
        </p:txBody>
      </p:sp>
      <p:grpSp>
        <p:nvGrpSpPr>
          <p:cNvPr id="10" name="object 10"/>
          <p:cNvGrpSpPr/>
          <p:nvPr/>
        </p:nvGrpSpPr>
        <p:grpSpPr>
          <a:xfrm>
            <a:off x="1573001" y="2246113"/>
            <a:ext cx="3686843" cy="3646383"/>
            <a:chOff x="1374235" y="2436997"/>
            <a:chExt cx="5243510" cy="5205154"/>
          </a:xfrm>
        </p:grpSpPr>
        <p:sp>
          <p:nvSpPr>
            <p:cNvPr id="11" name="object 11"/>
            <p:cNvSpPr/>
            <p:nvPr/>
          </p:nvSpPr>
          <p:spPr>
            <a:xfrm>
              <a:off x="3697571" y="2436997"/>
              <a:ext cx="2859405" cy="3683000"/>
            </a:xfrm>
            <a:custGeom>
              <a:avLst/>
              <a:gdLst/>
              <a:ahLst/>
              <a:cxnLst/>
              <a:rect l="l" t="t" r="r" b="b"/>
              <a:pathLst>
                <a:path w="2859404" h="3683000">
                  <a:moveTo>
                    <a:pt x="0" y="0"/>
                  </a:moveTo>
                  <a:lnTo>
                    <a:pt x="2836190" y="6669"/>
                  </a:lnTo>
                  <a:lnTo>
                    <a:pt x="2859211" y="3669817"/>
                  </a:lnTo>
                  <a:lnTo>
                    <a:pt x="2859291" y="3682517"/>
                  </a:lnTo>
                </a:path>
              </a:pathLst>
            </a:custGeom>
            <a:ln w="25400">
              <a:solidFill>
                <a:srgbClr val="350F0D"/>
              </a:solidFill>
              <a:prstDash val="dash"/>
            </a:ln>
          </p:spPr>
          <p:txBody>
            <a:bodyPr wrap="square" lIns="0" tIns="0" rIns="0" bIns="0" rtlCol="0"/>
            <a:lstStyle/>
            <a:p>
              <a:endParaRPr sz="1266"/>
            </a:p>
          </p:txBody>
        </p:sp>
        <p:sp>
          <p:nvSpPr>
            <p:cNvPr id="12" name="object 12"/>
            <p:cNvSpPr/>
            <p:nvPr/>
          </p:nvSpPr>
          <p:spPr>
            <a:xfrm>
              <a:off x="6495825" y="6106431"/>
              <a:ext cx="121920" cy="122555"/>
            </a:xfrm>
            <a:custGeom>
              <a:avLst/>
              <a:gdLst/>
              <a:ahLst/>
              <a:cxnLst/>
              <a:rect l="l" t="t" r="r" b="b"/>
              <a:pathLst>
                <a:path w="121920" h="122554">
                  <a:moveTo>
                    <a:pt x="121917" y="0"/>
                  </a:moveTo>
                  <a:lnTo>
                    <a:pt x="0" y="765"/>
                  </a:lnTo>
                  <a:lnTo>
                    <a:pt x="61724" y="122300"/>
                  </a:lnTo>
                  <a:lnTo>
                    <a:pt x="121917" y="0"/>
                  </a:lnTo>
                  <a:close/>
                </a:path>
              </a:pathLst>
            </a:custGeom>
            <a:solidFill>
              <a:srgbClr val="350F0D"/>
            </a:solidFill>
          </p:spPr>
          <p:txBody>
            <a:bodyPr wrap="square" lIns="0" tIns="0" rIns="0" bIns="0" rtlCol="0"/>
            <a:lstStyle/>
            <a:p>
              <a:endParaRPr sz="1266"/>
            </a:p>
          </p:txBody>
        </p:sp>
        <p:sp>
          <p:nvSpPr>
            <p:cNvPr id="13" name="object 13"/>
            <p:cNvSpPr/>
            <p:nvPr/>
          </p:nvSpPr>
          <p:spPr>
            <a:xfrm>
              <a:off x="4039850" y="3768652"/>
              <a:ext cx="2035890" cy="2925445"/>
            </a:xfrm>
            <a:custGeom>
              <a:avLst/>
              <a:gdLst/>
              <a:ahLst/>
              <a:cxnLst/>
              <a:rect l="l" t="t" r="r" b="b"/>
              <a:pathLst>
                <a:path w="2689225" h="2925445">
                  <a:moveTo>
                    <a:pt x="0" y="0"/>
                  </a:moveTo>
                  <a:lnTo>
                    <a:pt x="2667586" y="5337"/>
                  </a:lnTo>
                  <a:lnTo>
                    <a:pt x="2689059" y="2912724"/>
                  </a:lnTo>
                  <a:lnTo>
                    <a:pt x="2689153" y="2925424"/>
                  </a:lnTo>
                </a:path>
              </a:pathLst>
            </a:custGeom>
            <a:ln w="25400">
              <a:solidFill>
                <a:srgbClr val="350F0D"/>
              </a:solidFill>
              <a:prstDash val="dash"/>
            </a:ln>
          </p:spPr>
          <p:txBody>
            <a:bodyPr wrap="square" lIns="0" tIns="0" rIns="0" bIns="0" rtlCol="0"/>
            <a:lstStyle/>
            <a:p>
              <a:endParaRPr sz="1266"/>
            </a:p>
          </p:txBody>
        </p:sp>
        <p:sp>
          <p:nvSpPr>
            <p:cNvPr id="14" name="object 14"/>
            <p:cNvSpPr/>
            <p:nvPr/>
          </p:nvSpPr>
          <p:spPr>
            <a:xfrm>
              <a:off x="6014617" y="6680926"/>
              <a:ext cx="121920" cy="122555"/>
            </a:xfrm>
            <a:custGeom>
              <a:avLst/>
              <a:gdLst/>
              <a:ahLst/>
              <a:cxnLst/>
              <a:rect l="l" t="t" r="r" b="b"/>
              <a:pathLst>
                <a:path w="121920" h="122554">
                  <a:moveTo>
                    <a:pt x="121916" y="0"/>
                  </a:moveTo>
                  <a:lnTo>
                    <a:pt x="0" y="900"/>
                  </a:lnTo>
                  <a:lnTo>
                    <a:pt x="61859" y="122367"/>
                  </a:lnTo>
                  <a:lnTo>
                    <a:pt x="121916" y="0"/>
                  </a:lnTo>
                  <a:close/>
                </a:path>
              </a:pathLst>
            </a:custGeom>
            <a:solidFill>
              <a:srgbClr val="350F0D"/>
            </a:solidFill>
          </p:spPr>
          <p:txBody>
            <a:bodyPr wrap="square" lIns="0" tIns="0" rIns="0" bIns="0" rtlCol="0"/>
            <a:lstStyle/>
            <a:p>
              <a:endParaRPr sz="1266"/>
            </a:p>
          </p:txBody>
        </p:sp>
        <p:sp>
          <p:nvSpPr>
            <p:cNvPr id="15" name="object 15"/>
            <p:cNvSpPr/>
            <p:nvPr/>
          </p:nvSpPr>
          <p:spPr>
            <a:xfrm>
              <a:off x="1374235" y="4548361"/>
              <a:ext cx="243840" cy="3033395"/>
            </a:xfrm>
            <a:custGeom>
              <a:avLst/>
              <a:gdLst/>
              <a:ahLst/>
              <a:cxnLst/>
              <a:rect l="l" t="t" r="r" b="b"/>
              <a:pathLst>
                <a:path w="243840" h="3033395">
                  <a:moveTo>
                    <a:pt x="243476" y="3033016"/>
                  </a:moveTo>
                  <a:lnTo>
                    <a:pt x="230778" y="3032822"/>
                  </a:lnTo>
                  <a:lnTo>
                    <a:pt x="2933" y="3029344"/>
                  </a:lnTo>
                  <a:lnTo>
                    <a:pt x="0" y="0"/>
                  </a:lnTo>
                </a:path>
              </a:pathLst>
            </a:custGeom>
            <a:ln w="25400">
              <a:solidFill>
                <a:srgbClr val="350F0D"/>
              </a:solidFill>
              <a:prstDash val="dash"/>
            </a:ln>
          </p:spPr>
          <p:txBody>
            <a:bodyPr wrap="square" lIns="0" tIns="0" rIns="0" bIns="0" rtlCol="0"/>
            <a:lstStyle/>
            <a:p>
              <a:endParaRPr sz="1266"/>
            </a:p>
          </p:txBody>
        </p:sp>
        <p:sp>
          <p:nvSpPr>
            <p:cNvPr id="16" name="object 16"/>
            <p:cNvSpPr/>
            <p:nvPr/>
          </p:nvSpPr>
          <p:spPr>
            <a:xfrm>
              <a:off x="1604082" y="7520231"/>
              <a:ext cx="123189" cy="121920"/>
            </a:xfrm>
            <a:custGeom>
              <a:avLst/>
              <a:gdLst/>
              <a:ahLst/>
              <a:cxnLst/>
              <a:rect l="l" t="t" r="r" b="b"/>
              <a:pathLst>
                <a:path w="123189" h="121920">
                  <a:moveTo>
                    <a:pt x="1860" y="0"/>
                  </a:moveTo>
                  <a:lnTo>
                    <a:pt x="0" y="121906"/>
                  </a:lnTo>
                  <a:lnTo>
                    <a:pt x="122835" y="62812"/>
                  </a:lnTo>
                  <a:lnTo>
                    <a:pt x="1860" y="0"/>
                  </a:lnTo>
                  <a:close/>
                </a:path>
              </a:pathLst>
            </a:custGeom>
            <a:solidFill>
              <a:srgbClr val="350F0D"/>
            </a:solidFill>
          </p:spPr>
          <p:txBody>
            <a:bodyPr wrap="square" lIns="0" tIns="0" rIns="0" bIns="0" rtlCol="0"/>
            <a:lstStyle/>
            <a:p>
              <a:endParaRPr sz="1266"/>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2449115" y="1326574"/>
            <a:ext cx="7129463" cy="4018359"/>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2449115" y="393402"/>
            <a:ext cx="7439323"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a:latin typeface="Calibri Light" panose="020F0302020204030204" pitchFamily="34" charset="0"/>
                <a:cs typeface="Calibri Light" panose="020F0302020204030204" pitchFamily="34" charset="0"/>
              </a:rPr>
              <a:t>Prompt recept schrijf technieken</a:t>
            </a:r>
            <a:endParaRPr lang="nl-NL" sz="4219" spc="-84">
              <a:latin typeface="Calibri Light" panose="020F0302020204030204" pitchFamily="34" charset="0"/>
              <a:cs typeface="Calibri Light" panose="020F0302020204030204" pitchFamily="34" charset="0"/>
            </a:endParaRPr>
          </a:p>
        </p:txBody>
      </p:sp>
      <p:sp>
        <p:nvSpPr>
          <p:cNvPr id="3" name="object 3"/>
          <p:cNvSpPr txBox="1"/>
          <p:nvPr/>
        </p:nvSpPr>
        <p:spPr>
          <a:xfrm>
            <a:off x="2613422" y="1694613"/>
            <a:ext cx="6612393" cy="3274183"/>
          </a:xfrm>
          <a:prstGeom prst="rect">
            <a:avLst/>
          </a:prstGeom>
        </p:spPr>
        <p:txBody>
          <a:bodyPr vert="horz" wrap="square" lIns="0" tIns="61168" rIns="0" bIns="0" rtlCol="0">
            <a:spAutoFit/>
          </a:bodyPr>
          <a:lstStyle/>
          <a:p>
            <a:pPr marL="330387" lvl="1">
              <a:spcBef>
                <a:spcPts val="1135"/>
              </a:spcBef>
              <a:buClr>
                <a:srgbClr val="7571FF"/>
              </a:buClr>
              <a:buSzPct val="123333"/>
              <a:tabLst>
                <a:tab pos="624609" algn="l"/>
                <a:tab pos="625056" algn="l"/>
              </a:tabLst>
            </a:pPr>
            <a:r>
              <a:rPr sz="3375" b="1" spc="-7" dirty="0">
                <a:solidFill>
                  <a:srgbClr val="5E5E5E"/>
                </a:solidFill>
                <a:latin typeface="Calibri Light" panose="020F0302020204030204" pitchFamily="34" charset="0"/>
                <a:cs typeface="Calibri Light" panose="020F0302020204030204" pitchFamily="34" charset="0"/>
              </a:rPr>
              <a:t>Few-</a:t>
            </a:r>
            <a:r>
              <a:rPr sz="3375" b="1" dirty="0">
                <a:solidFill>
                  <a:srgbClr val="5E5E5E"/>
                </a:solidFill>
                <a:latin typeface="Calibri Light" panose="020F0302020204030204" pitchFamily="34" charset="0"/>
                <a:cs typeface="Calibri Light" panose="020F0302020204030204" pitchFamily="34" charset="0"/>
              </a:rPr>
              <a:t>shot</a:t>
            </a:r>
            <a:r>
              <a:rPr sz="3375" b="1" spc="21" dirty="0">
                <a:solidFill>
                  <a:srgbClr val="5E5E5E"/>
                </a:solidFill>
                <a:latin typeface="Calibri Light" panose="020F0302020204030204" pitchFamily="34" charset="0"/>
                <a:cs typeface="Calibri Light" panose="020F0302020204030204" pitchFamily="34" charset="0"/>
              </a:rPr>
              <a:t> </a:t>
            </a:r>
            <a:r>
              <a:rPr sz="3375" b="1" spc="-7" dirty="0">
                <a:solidFill>
                  <a:srgbClr val="5E5E5E"/>
                </a:solidFill>
                <a:latin typeface="Calibri Light" panose="020F0302020204030204" pitchFamily="34" charset="0"/>
                <a:cs typeface="Calibri Light" panose="020F0302020204030204" pitchFamily="34" charset="0"/>
              </a:rPr>
              <a:t>prompts</a:t>
            </a:r>
            <a:r>
              <a:rPr lang="en-US" sz="3375" b="1" spc="-7" dirty="0">
                <a:solidFill>
                  <a:srgbClr val="5E5E5E"/>
                </a:solidFill>
                <a:latin typeface="Calibri Light" panose="020F0302020204030204" pitchFamily="34" charset="0"/>
                <a:cs typeface="Calibri Light" panose="020F0302020204030204" pitchFamily="34" charset="0"/>
              </a:rPr>
              <a:t> </a:t>
            </a:r>
            <a:r>
              <a:rPr lang="en-US" sz="3375" b="1" spc="-7" dirty="0">
                <a:solidFill>
                  <a:srgbClr val="FF0000"/>
                </a:solidFill>
                <a:latin typeface="Calibri Light" panose="020F0302020204030204" pitchFamily="34" charset="0"/>
                <a:cs typeface="Calibri Light" panose="020F0302020204030204" pitchFamily="34" charset="0"/>
              </a:rPr>
              <a:t>(In Context </a:t>
            </a:r>
            <a:r>
              <a:rPr lang="en-US" sz="3375" b="1" spc="-7" dirty="0" err="1">
                <a:solidFill>
                  <a:srgbClr val="FF0000"/>
                </a:solidFill>
                <a:latin typeface="Calibri Light" panose="020F0302020204030204" pitchFamily="34" charset="0"/>
                <a:cs typeface="Calibri Light" panose="020F0302020204030204" pitchFamily="34" charset="0"/>
              </a:rPr>
              <a:t>Leren</a:t>
            </a:r>
            <a:r>
              <a:rPr lang="en-US" sz="3375" b="1" spc="-7" dirty="0">
                <a:solidFill>
                  <a:srgbClr val="FF0000"/>
                </a:solidFill>
                <a:latin typeface="Calibri Light" panose="020F0302020204030204" pitchFamily="34" charset="0"/>
                <a:cs typeface="Calibri Light" panose="020F0302020204030204" pitchFamily="34" charset="0"/>
              </a:rPr>
              <a:t>) </a:t>
            </a:r>
            <a:endParaRPr sz="3375" b="1" dirty="0">
              <a:solidFill>
                <a:srgbClr val="FF0000"/>
              </a:solidFill>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dirty="0">
                <a:solidFill>
                  <a:srgbClr val="5E5E5E"/>
                </a:solidFill>
                <a:latin typeface="Calibri Light" panose="020F0302020204030204" pitchFamily="34" charset="0"/>
                <a:cs typeface="Calibri Light" panose="020F0302020204030204" pitchFamily="34" charset="0"/>
              </a:rPr>
              <a:t>Chain-</a:t>
            </a:r>
            <a:r>
              <a:rPr sz="3375" b="1" spc="-7" dirty="0">
                <a:solidFill>
                  <a:srgbClr val="5E5E5E"/>
                </a:solidFill>
                <a:latin typeface="Calibri Light" panose="020F0302020204030204" pitchFamily="34" charset="0"/>
                <a:cs typeface="Calibri Light" panose="020F0302020204030204" pitchFamily="34" charset="0"/>
              </a:rPr>
              <a:t>of-</a:t>
            </a:r>
            <a:r>
              <a:rPr sz="3375" b="1" dirty="0">
                <a:solidFill>
                  <a:srgbClr val="5E5E5E"/>
                </a:solidFill>
                <a:latin typeface="Calibri Light" panose="020F0302020204030204" pitchFamily="34" charset="0"/>
                <a:cs typeface="Calibri Light" panose="020F0302020204030204" pitchFamily="34" charset="0"/>
              </a:rPr>
              <a:t>thought</a:t>
            </a:r>
            <a:r>
              <a:rPr sz="3375" b="1" spc="-7" dirty="0">
                <a:solidFill>
                  <a:srgbClr val="5E5E5E"/>
                </a:solidFill>
                <a:latin typeface="Calibri Light" panose="020F0302020204030204" pitchFamily="34" charset="0"/>
                <a:cs typeface="Calibri Light" panose="020F0302020204030204" pitchFamily="34" charset="0"/>
              </a:rPr>
              <a:t> </a:t>
            </a:r>
            <a:r>
              <a:rPr sz="3375" b="1" dirty="0">
                <a:solidFill>
                  <a:srgbClr val="FF0000"/>
                </a:solidFill>
                <a:latin typeface="Calibri Light" panose="020F0302020204030204" pitchFamily="34" charset="0"/>
                <a:cs typeface="Calibri Light" panose="020F0302020204030204" pitchFamily="34" charset="0"/>
              </a:rPr>
              <a:t>(</a:t>
            </a:r>
            <a:r>
              <a:rPr sz="3375" b="1" dirty="0" err="1">
                <a:solidFill>
                  <a:srgbClr val="FF0000"/>
                </a:solidFill>
                <a:latin typeface="Calibri Light" panose="020F0302020204030204" pitchFamily="34" charset="0"/>
                <a:cs typeface="Calibri Light" panose="020F0302020204030204" pitchFamily="34" charset="0"/>
              </a:rPr>
              <a:t>CoT</a:t>
            </a:r>
            <a:r>
              <a:rPr sz="3375" b="1" dirty="0">
                <a:solidFill>
                  <a:srgbClr val="FF0000"/>
                </a:solidFill>
                <a:latin typeface="Calibri Light" panose="020F0302020204030204" pitchFamily="34" charset="0"/>
                <a:cs typeface="Calibri Light" panose="020F0302020204030204" pitchFamily="34" charset="0"/>
              </a:rPr>
              <a:t>)</a:t>
            </a:r>
            <a:r>
              <a:rPr sz="3375" b="1" spc="4" dirty="0">
                <a:solidFill>
                  <a:srgbClr val="FF0000"/>
                </a:solidFill>
                <a:latin typeface="Calibri Light" panose="020F0302020204030204" pitchFamily="34" charset="0"/>
                <a:cs typeface="Calibri Light" panose="020F0302020204030204" pitchFamily="34" charset="0"/>
              </a:rPr>
              <a:t> </a:t>
            </a:r>
            <a:r>
              <a:rPr lang="en-US" sz="3375" b="1" spc="-7" dirty="0">
                <a:solidFill>
                  <a:srgbClr val="5E5E5E"/>
                </a:solidFill>
                <a:latin typeface="Calibri Light" panose="020F0302020204030204" pitchFamily="34" charset="0"/>
                <a:cs typeface="Calibri Light" panose="020F0302020204030204" pitchFamily="34" charset="0"/>
              </a:rPr>
              <a:t>reasoning</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spc="-7" dirty="0">
                <a:solidFill>
                  <a:srgbClr val="5E5E5E"/>
                </a:solidFill>
                <a:latin typeface="Calibri Light" panose="020F0302020204030204" pitchFamily="34" charset="0"/>
                <a:cs typeface="Calibri Light" panose="020F0302020204030204" pitchFamily="34" charset="0"/>
              </a:rPr>
              <a:t>Self-Consistency</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dirty="0">
                <a:solidFill>
                  <a:srgbClr val="5E5E5E"/>
                </a:solidFill>
                <a:latin typeface="Calibri Light" panose="020F0302020204030204" pitchFamily="34" charset="0"/>
                <a:cs typeface="Calibri Light" panose="020F0302020204030204" pitchFamily="34" charset="0"/>
              </a:rPr>
              <a:t>Knowledge</a:t>
            </a:r>
            <a:r>
              <a:rPr sz="3375" b="1" spc="-11" dirty="0">
                <a:solidFill>
                  <a:srgbClr val="5E5E5E"/>
                </a:solidFill>
                <a:latin typeface="Calibri Light" panose="020F0302020204030204" pitchFamily="34" charset="0"/>
                <a:cs typeface="Calibri Light" panose="020F0302020204030204" pitchFamily="34" charset="0"/>
              </a:rPr>
              <a:t> </a:t>
            </a:r>
            <a:r>
              <a:rPr sz="3375" b="1" dirty="0">
                <a:solidFill>
                  <a:srgbClr val="5E5E5E"/>
                </a:solidFill>
                <a:latin typeface="Calibri Light" panose="020F0302020204030204" pitchFamily="34" charset="0"/>
                <a:cs typeface="Calibri Light" panose="020F0302020204030204" pitchFamily="34" charset="0"/>
              </a:rPr>
              <a:t>Generation</a:t>
            </a:r>
            <a:r>
              <a:rPr sz="3375" b="1" spc="-4" dirty="0">
                <a:solidFill>
                  <a:srgbClr val="5E5E5E"/>
                </a:solidFill>
                <a:latin typeface="Calibri Light" panose="020F0302020204030204" pitchFamily="34" charset="0"/>
                <a:cs typeface="Calibri Light" panose="020F0302020204030204" pitchFamily="34" charset="0"/>
              </a:rPr>
              <a:t> </a:t>
            </a:r>
            <a:r>
              <a:rPr sz="3375" b="1" spc="-7" dirty="0">
                <a:solidFill>
                  <a:srgbClr val="5E5E5E"/>
                </a:solidFill>
                <a:latin typeface="Calibri Light" panose="020F0302020204030204" pitchFamily="34" charset="0"/>
                <a:cs typeface="Calibri Light" panose="020F0302020204030204" pitchFamily="34" charset="0"/>
              </a:rPr>
              <a:t>Prompting</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spc="-7" dirty="0" err="1">
                <a:solidFill>
                  <a:srgbClr val="5E5E5E"/>
                </a:solidFill>
                <a:latin typeface="Calibri Light" panose="020F0302020204030204" pitchFamily="34" charset="0"/>
                <a:cs typeface="Calibri Light" panose="020F0302020204030204" pitchFamily="34" charset="0"/>
              </a:rPr>
              <a:t>ReAct</a:t>
            </a:r>
            <a:endParaRPr sz="3375" b="1" dirty="0">
              <a:latin typeface="Calibri Light" panose="020F0302020204030204" pitchFamily="34" charset="0"/>
              <a:cs typeface="Calibri Light" panose="020F03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A5B3D649-C184-D671-316D-B2090DA4FB33}"/>
              </a:ext>
            </a:extLst>
          </p:cNvPr>
          <p:cNvGrpSpPr/>
          <p:nvPr/>
        </p:nvGrpSpPr>
        <p:grpSpPr>
          <a:xfrm>
            <a:off x="1377075" y="346950"/>
            <a:ext cx="9228080" cy="1038790"/>
            <a:chOff x="1081619" y="5621982"/>
            <a:chExt cx="10841990" cy="3277235"/>
          </a:xfrm>
        </p:grpSpPr>
        <p:sp>
          <p:nvSpPr>
            <p:cNvPr id="4" name="object 5">
              <a:extLst>
                <a:ext uri="{FF2B5EF4-FFF2-40B4-BE49-F238E27FC236}">
                  <a16:creationId xmlns:a16="http://schemas.microsoft.com/office/drawing/2014/main" id="{B42B9263-0B9E-96F9-9E25-BF7661E330C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5" name="object 6">
              <a:extLst>
                <a:ext uri="{FF2B5EF4-FFF2-40B4-BE49-F238E27FC236}">
                  <a16:creationId xmlns:a16="http://schemas.microsoft.com/office/drawing/2014/main" id="{0F2277EE-286E-6248-22CA-6E184A62687A}"/>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6" name="object 8">
            <a:extLst>
              <a:ext uri="{FF2B5EF4-FFF2-40B4-BE49-F238E27FC236}">
                <a16:creationId xmlns:a16="http://schemas.microsoft.com/office/drawing/2014/main" id="{AB5C0764-2476-B17A-015F-2393EDFD2D5F}"/>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nl-NL" sz="4219" b="1">
                <a:latin typeface="Courier New"/>
                <a:cs typeface="Courier New"/>
              </a:rPr>
              <a:t>PROMPT Receptuur Methoden</a:t>
            </a:r>
            <a:endParaRPr lang="nl-NL" sz="4219" i="1">
              <a:latin typeface="Courier New"/>
              <a:cs typeface="Courier New"/>
            </a:endParaRPr>
          </a:p>
        </p:txBody>
      </p:sp>
      <p:pic>
        <p:nvPicPr>
          <p:cNvPr id="7" name="Picture 6">
            <a:extLst>
              <a:ext uri="{FF2B5EF4-FFF2-40B4-BE49-F238E27FC236}">
                <a16:creationId xmlns:a16="http://schemas.microsoft.com/office/drawing/2014/main" id="{761711B4-9908-0571-2C51-EA79B45556AC}"/>
              </a:ext>
            </a:extLst>
          </p:cNvPr>
          <p:cNvPicPr>
            <a:picLocks noChangeAspect="1"/>
          </p:cNvPicPr>
          <p:nvPr/>
        </p:nvPicPr>
        <p:blipFill rotWithShape="1">
          <a:blip r:embed="rId2"/>
          <a:srcRect t="48673"/>
          <a:stretch/>
        </p:blipFill>
        <p:spPr>
          <a:xfrm>
            <a:off x="4315315" y="3985491"/>
            <a:ext cx="3349729" cy="2142836"/>
          </a:xfrm>
          <a:prstGeom prst="rect">
            <a:avLst/>
          </a:prstGeom>
        </p:spPr>
      </p:pic>
      <p:graphicFrame>
        <p:nvGraphicFramePr>
          <p:cNvPr id="8" name="Table 7">
            <a:extLst>
              <a:ext uri="{FF2B5EF4-FFF2-40B4-BE49-F238E27FC236}">
                <a16:creationId xmlns:a16="http://schemas.microsoft.com/office/drawing/2014/main" id="{E8897C5A-76E9-BFF9-A0B1-52FB95AD9DA9}"/>
              </a:ext>
            </a:extLst>
          </p:cNvPr>
          <p:cNvGraphicFramePr>
            <a:graphicFrameLocks noGrp="1"/>
          </p:cNvGraphicFramePr>
          <p:nvPr/>
        </p:nvGraphicFramePr>
        <p:xfrm>
          <a:off x="1435244" y="1860011"/>
          <a:ext cx="5588035" cy="4573050"/>
        </p:xfrm>
        <a:graphic>
          <a:graphicData uri="http://schemas.openxmlformats.org/drawingml/2006/table">
            <a:tbl>
              <a:tblPr/>
              <a:tblGrid>
                <a:gridCol w="5588035">
                  <a:extLst>
                    <a:ext uri="{9D8B030D-6E8A-4147-A177-3AD203B41FA5}">
                      <a16:colId xmlns:a16="http://schemas.microsoft.com/office/drawing/2014/main" val="2932152815"/>
                    </a:ext>
                  </a:extLst>
                </a:gridCol>
              </a:tblGrid>
              <a:tr h="290089">
                <a:tc>
                  <a:txBody>
                    <a:bodyPr/>
                    <a:lstStyle/>
                    <a:p>
                      <a:r>
                        <a:rPr lang="en-US" sz="2800" b="1" dirty="0">
                          <a:effectLst/>
                        </a:rPr>
                        <a:t>Prompt Engineering Repositories</a:t>
                      </a: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546948133"/>
                  </a:ext>
                </a:extLst>
              </a:tr>
              <a:tr h="290089">
                <a:tc>
                  <a:txBody>
                    <a:bodyPr/>
                    <a:lstStyle/>
                    <a:p>
                      <a:r>
                        <a:rPr lang="en-US" sz="1500" u="none" strike="noStrike">
                          <a:effectLst/>
                          <a:hlinkClick r:id="rId3"/>
                        </a:rPr>
                        <a:t>Prompt Engineering Guide</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891763581"/>
                  </a:ext>
                </a:extLst>
              </a:tr>
              <a:tr h="290089">
                <a:tc>
                  <a:txBody>
                    <a:bodyPr/>
                    <a:lstStyle/>
                    <a:p>
                      <a:r>
                        <a:rPr lang="en-US" sz="1500" u="none" strike="noStrike">
                          <a:effectLst/>
                          <a:hlinkClick r:id="rId4"/>
                        </a:rPr>
                        <a:t>Cohere AI</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866181709"/>
                  </a:ext>
                </a:extLst>
              </a:tr>
              <a:tr h="290089">
                <a:tc>
                  <a:txBody>
                    <a:bodyPr/>
                    <a:lstStyle/>
                    <a:p>
                      <a:r>
                        <a:rPr lang="en-US" sz="1500" u="none" strike="noStrike">
                          <a:effectLst/>
                          <a:hlinkClick r:id="rId5"/>
                        </a:rPr>
                        <a:t>Awesome Prompts</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639203674"/>
                  </a:ext>
                </a:extLst>
              </a:tr>
              <a:tr h="290089">
                <a:tc>
                  <a:txBody>
                    <a:bodyPr/>
                    <a:lstStyle/>
                    <a:p>
                      <a:r>
                        <a:rPr lang="en-US" sz="1500" u="none" strike="noStrike">
                          <a:effectLst/>
                          <a:hlinkClick r:id="rId6"/>
                        </a:rPr>
                        <a:t>ChatGPT Universe</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402813314"/>
                  </a:ext>
                </a:extLst>
              </a:tr>
              <a:tr h="290089">
                <a:tc>
                  <a:txBody>
                    <a:bodyPr/>
                    <a:lstStyle/>
                    <a:p>
                      <a:r>
                        <a:rPr lang="en-US" sz="1500" u="none" strike="noStrike">
                          <a:effectLst/>
                          <a:hlinkClick r:id="rId7"/>
                        </a:rPr>
                        <a:t>OpenAI CookBook</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150530287"/>
                  </a:ext>
                </a:extLst>
              </a:tr>
              <a:tr h="290089">
                <a:tc>
                  <a:txBody>
                    <a:bodyPr/>
                    <a:lstStyle/>
                    <a:p>
                      <a:r>
                        <a:rPr lang="en-US" sz="1500" u="none" strike="noStrike">
                          <a:effectLst/>
                          <a:hlinkClick r:id="rId8"/>
                        </a:rPr>
                        <a:t>IBM Research</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3335592835"/>
                  </a:ext>
                </a:extLst>
              </a:tr>
              <a:tr h="290089">
                <a:tc>
                  <a:txBody>
                    <a:bodyPr/>
                    <a:lstStyle/>
                    <a:p>
                      <a:r>
                        <a:rPr lang="en-US" sz="1500" u="none" strike="noStrike">
                          <a:effectLst/>
                          <a:hlinkClick r:id="rId9"/>
                        </a:rPr>
                        <a:t>Soft Prompt Tuning</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945952755"/>
                  </a:ext>
                </a:extLst>
              </a:tr>
              <a:tr h="290089">
                <a:tc>
                  <a:txBody>
                    <a:bodyPr/>
                    <a:lstStyle/>
                    <a:p>
                      <a:r>
                        <a:rPr lang="en-US" sz="1500" u="none" strike="noStrike">
                          <a:effectLst/>
                          <a:hlinkClick r:id="rId10"/>
                        </a:rPr>
                        <a:t>Flow GPT</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4044313276"/>
                  </a:ext>
                </a:extLst>
              </a:tr>
              <a:tr h="290089">
                <a:tc>
                  <a:txBody>
                    <a:bodyPr/>
                    <a:lstStyle/>
                    <a:p>
                      <a:r>
                        <a:rPr lang="en-GB" sz="1500" u="none" strike="noStrike">
                          <a:effectLst/>
                          <a:hlinkClick r:id="rId11"/>
                        </a:rPr>
                        <a:t>List of 50+ clever GPT-3 prompts</a:t>
                      </a:r>
                      <a:endParaRPr lang="en-GB"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201974291"/>
                  </a:ext>
                </a:extLst>
              </a:tr>
              <a:tr h="290089">
                <a:tc>
                  <a:txBody>
                    <a:bodyPr/>
                    <a:lstStyle/>
                    <a:p>
                      <a:r>
                        <a:rPr lang="en-US" sz="1500" u="none" strike="noStrike">
                          <a:effectLst/>
                          <a:hlinkClick r:id="rId12"/>
                        </a:rPr>
                        <a:t>The ChatGPT Cheat Sheet</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987625173"/>
                  </a:ext>
                </a:extLst>
              </a:tr>
              <a:tr h="290089">
                <a:tc>
                  <a:txBody>
                    <a:bodyPr/>
                    <a:lstStyle/>
                    <a:p>
                      <a:r>
                        <a:rPr lang="en-US" sz="1500" u="none" strike="noStrike">
                          <a:effectLst/>
                          <a:hlinkClick r:id="rId13"/>
                        </a:rPr>
                        <a:t>Prompts for teachers</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952836573"/>
                  </a:ext>
                </a:extLst>
              </a:tr>
              <a:tr h="290089">
                <a:tc>
                  <a:txBody>
                    <a:bodyPr/>
                    <a:lstStyle/>
                    <a:p>
                      <a:r>
                        <a:rPr lang="en-US" sz="1500" u="none" strike="noStrike">
                          <a:effectLst/>
                          <a:hlinkClick r:id="rId14"/>
                        </a:rPr>
                        <a:t>Uses for ChatGPT for students</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054350727"/>
                  </a:ext>
                </a:extLst>
              </a:tr>
              <a:tr h="290089">
                <a:tc>
                  <a:txBody>
                    <a:bodyPr/>
                    <a:lstStyle/>
                    <a:p>
                      <a:r>
                        <a:rPr lang="en-US" sz="1500" u="none" strike="noStrike">
                          <a:effectLst/>
                          <a:hlinkClick r:id="rId15"/>
                        </a:rPr>
                        <a:t>Allabtai</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165307432"/>
                  </a:ext>
                </a:extLst>
              </a:tr>
              <a:tr h="290089">
                <a:tc>
                  <a:txBody>
                    <a:bodyPr/>
                    <a:lstStyle/>
                    <a:p>
                      <a:r>
                        <a:rPr lang="en-US" sz="1500" u="none" strike="noStrike" dirty="0">
                          <a:effectLst/>
                          <a:hlinkClick r:id="rId16"/>
                        </a:rPr>
                        <a:t>Arvin: ChatGPT Prompt Generator</a:t>
                      </a:r>
                      <a:endParaRPr lang="en-US" sz="1500" dirty="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730994947"/>
                  </a:ext>
                </a:extLst>
              </a:tr>
            </a:tbl>
          </a:graphicData>
        </a:graphic>
      </p:graphicFrame>
      <p:pic>
        <p:nvPicPr>
          <p:cNvPr id="20483" name="Picture 3">
            <a:extLst>
              <a:ext uri="{FF2B5EF4-FFF2-40B4-BE49-F238E27FC236}">
                <a16:creationId xmlns:a16="http://schemas.microsoft.com/office/drawing/2014/main" id="{3608E2DD-27BD-B99F-193A-F03825A8F8C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90560" y="208247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BDBE6C1-AA96-E4A3-9909-31A7031DEFAD}"/>
              </a:ext>
            </a:extLst>
          </p:cNvPr>
          <p:cNvSpPr txBox="1"/>
          <p:nvPr/>
        </p:nvSpPr>
        <p:spPr>
          <a:xfrm>
            <a:off x="7590560" y="5013144"/>
            <a:ext cx="2857500" cy="954107"/>
          </a:xfrm>
          <a:prstGeom prst="rect">
            <a:avLst/>
          </a:prstGeom>
          <a:noFill/>
        </p:spPr>
        <p:txBody>
          <a:bodyPr wrap="square">
            <a:spAutoFit/>
          </a:bodyPr>
          <a:lstStyle/>
          <a:p>
            <a:r>
              <a:rPr lang="en-NL" sz="1400">
                <a:hlinkClick r:id="rId18"/>
              </a:rPr>
              <a:t>https://github.com/HR-ChatGPT/ChatGPT-UITGELEGD#15-prompt-pattern-engineering-voorbeelden</a:t>
            </a:r>
            <a:endParaRPr lang="en-US" sz="1400"/>
          </a:p>
        </p:txBody>
      </p:sp>
    </p:spTree>
    <p:extLst>
      <p:ext uri="{BB962C8B-B14F-4D97-AF65-F5344CB8AC3E}">
        <p14:creationId xmlns:p14="http://schemas.microsoft.com/office/powerpoint/2010/main" val="3385836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98132" y="2104099"/>
            <a:ext cx="3460246" cy="1486345"/>
          </a:xfrm>
          <a:prstGeom prst="rect">
            <a:avLst/>
          </a:prstGeom>
        </p:spPr>
        <p:txBody>
          <a:bodyPr vert="horz" wrap="square" lIns="0" tIns="8930" rIns="0" bIns="0" rtlCol="0">
            <a:spAutoFit/>
          </a:bodyPr>
          <a:lstStyle/>
          <a:p>
            <a:pPr marL="8929">
              <a:spcBef>
                <a:spcPts val="70"/>
              </a:spcBef>
            </a:pPr>
            <a:r>
              <a:rPr lang="nl-NL" sz="4800" i="1" spc="39" dirty="0">
                <a:solidFill>
                  <a:srgbClr val="002060"/>
                </a:solidFill>
                <a:latin typeface="Arial"/>
                <a:cs typeface="Arial"/>
              </a:rPr>
              <a:t>“In Context</a:t>
            </a:r>
          </a:p>
          <a:p>
            <a:pPr marL="8929">
              <a:spcBef>
                <a:spcPts val="70"/>
              </a:spcBef>
            </a:pPr>
            <a:r>
              <a:rPr lang="nl-NL" sz="4800" i="1" spc="39" dirty="0">
                <a:solidFill>
                  <a:srgbClr val="002060"/>
                </a:solidFill>
                <a:latin typeface="Arial"/>
                <a:cs typeface="Arial"/>
              </a:rPr>
              <a:t>   Learning”</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1001923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object 3">
            <a:extLst>
              <a:ext uri="{FF2B5EF4-FFF2-40B4-BE49-F238E27FC236}">
                <a16:creationId xmlns:a16="http://schemas.microsoft.com/office/drawing/2014/main" id="{D4F0D718-9BAE-0610-E8C5-7E1A8F4EF2E6}"/>
              </a:ext>
            </a:extLst>
          </p:cNvPr>
          <p:cNvGrpSpPr/>
          <p:nvPr/>
        </p:nvGrpSpPr>
        <p:grpSpPr>
          <a:xfrm>
            <a:off x="974301" y="332073"/>
            <a:ext cx="10021185" cy="6314176"/>
            <a:chOff x="1539092" y="2407429"/>
            <a:chExt cx="9927057" cy="3310254"/>
          </a:xfrm>
        </p:grpSpPr>
        <p:sp>
          <p:nvSpPr>
            <p:cNvPr id="15" name="object 4">
              <a:extLst>
                <a:ext uri="{FF2B5EF4-FFF2-40B4-BE49-F238E27FC236}">
                  <a16:creationId xmlns:a16="http://schemas.microsoft.com/office/drawing/2014/main" id="{FE657096-72B9-759C-9B0C-F9B3197E89D8}"/>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16" name="object 5">
              <a:extLst>
                <a:ext uri="{FF2B5EF4-FFF2-40B4-BE49-F238E27FC236}">
                  <a16:creationId xmlns:a16="http://schemas.microsoft.com/office/drawing/2014/main" id="{E6DFAB9E-FC9B-87DF-7174-40948EB89465}"/>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3" name="object 3"/>
          <p:cNvSpPr txBox="1"/>
          <p:nvPr/>
        </p:nvSpPr>
        <p:spPr>
          <a:xfrm>
            <a:off x="1329976" y="1283742"/>
            <a:ext cx="7886213" cy="4021656"/>
          </a:xfrm>
          <a:prstGeom prst="rect">
            <a:avLst/>
          </a:prstGeom>
        </p:spPr>
        <p:txBody>
          <a:bodyPr vert="horz" wrap="square" lIns="0" tIns="16933" rIns="0" bIns="0" rtlCol="0">
            <a:spAutoFit/>
          </a:bodyPr>
          <a:lstStyle/>
          <a:p>
            <a:pPr marL="29632">
              <a:lnSpc>
                <a:spcPct val="150000"/>
              </a:lnSpc>
              <a:spcBef>
                <a:spcPts val="87"/>
              </a:spcBef>
              <a:tabLst>
                <a:tab pos="598578" algn="l"/>
                <a:tab pos="599425" algn="l"/>
              </a:tabLst>
            </a:pPr>
            <a:r>
              <a:rPr lang="nl-NL" sz="1400" b="1" spc="227" dirty="0">
                <a:latin typeface="Segoe UI Emoji" panose="020B0502040204020203" pitchFamily="34" charset="0"/>
                <a:ea typeface="Segoe UI Emoji" panose="020B0502040204020203" pitchFamily="34" charset="0"/>
                <a:cs typeface="Segoe UI Symbol"/>
              </a:rPr>
              <a:t>Few-</a:t>
            </a:r>
            <a:r>
              <a:rPr lang="nl-NL" sz="1400" b="1" spc="207" dirty="0">
                <a:latin typeface="Segoe UI Emoji" panose="020B0502040204020203" pitchFamily="34" charset="0"/>
                <a:ea typeface="Segoe UI Emoji" panose="020B0502040204020203" pitchFamily="34" charset="0"/>
                <a:cs typeface="Segoe UI Symbol"/>
              </a:rPr>
              <a:t>shot</a:t>
            </a:r>
            <a:r>
              <a:rPr lang="nl-NL" sz="1400" b="1" spc="-80" dirty="0">
                <a:latin typeface="Segoe UI Emoji" panose="020B0502040204020203" pitchFamily="34" charset="0"/>
                <a:ea typeface="Segoe UI Emoji" panose="020B0502040204020203" pitchFamily="34" charset="0"/>
                <a:cs typeface="Segoe UI Symbol"/>
              </a:rPr>
              <a:t> </a:t>
            </a:r>
            <a:r>
              <a:rPr lang="nl-NL" sz="1400" b="1" spc="233" dirty="0">
                <a:latin typeface="Segoe UI Emoji" panose="020B0502040204020203" pitchFamily="34" charset="0"/>
                <a:ea typeface="Segoe UI Emoji" panose="020B0502040204020203" pitchFamily="34" charset="0"/>
                <a:cs typeface="Segoe UI Symbol"/>
              </a:rPr>
              <a:t>(FS)</a:t>
            </a:r>
            <a:endParaRPr lang="nl-NL" sz="1400" b="1" dirty="0">
              <a:latin typeface="Segoe UI Emoji" panose="020B0502040204020203" pitchFamily="34" charset="0"/>
              <a:ea typeface="Segoe UI Emoji" panose="020B0502040204020203" pitchFamily="34" charset="0"/>
              <a:cs typeface="Segoe UI Symbol"/>
            </a:endParaRPr>
          </a:p>
          <a:p>
            <a:pPr marL="707796">
              <a:lnSpc>
                <a:spcPct val="150000"/>
              </a:lnSpc>
              <a:spcBef>
                <a:spcPts val="167"/>
              </a:spcBef>
              <a:tabLst>
                <a:tab pos="1208162" algn="l"/>
              </a:tabLst>
            </a:pPr>
            <a:r>
              <a:rPr lang="nl-NL" sz="1400" dirty="0">
                <a:latin typeface="Segoe UI Emoji" panose="020B0502040204020203" pitchFamily="34" charset="0"/>
                <a:ea typeface="Segoe UI Emoji" panose="020B0502040204020203" pitchFamily="34" charset="0"/>
                <a:cs typeface="Segoe UI Symbol"/>
              </a:rPr>
              <a:t>+</a:t>
            </a:r>
            <a:r>
              <a:rPr lang="nl-NL" sz="1400" spc="-73" dirty="0">
                <a:latin typeface="Segoe UI Emoji" panose="020B0502040204020203" pitchFamily="34" charset="0"/>
                <a:ea typeface="Segoe UI Emoji" panose="020B0502040204020203" pitchFamily="34" charset="0"/>
                <a:cs typeface="Segoe UI Symbol"/>
              </a:rPr>
              <a:t> </a:t>
            </a:r>
            <a:r>
              <a:rPr lang="nl-NL" sz="1400" spc="133" dirty="0">
                <a:latin typeface="Segoe UI Emoji" panose="020B0502040204020203" pitchFamily="34" charset="0"/>
                <a:ea typeface="Segoe UI Emoji" panose="020B0502040204020203" pitchFamily="34" charset="0"/>
                <a:cs typeface="Segoe UI Symbol"/>
              </a:rPr>
              <a:t>weinig </a:t>
            </a:r>
            <a:r>
              <a:rPr lang="nl-NL" sz="1400" spc="-13" dirty="0">
                <a:latin typeface="Segoe UI Emoji" panose="020B0502040204020203" pitchFamily="34" charset="0"/>
                <a:ea typeface="Segoe UI Emoji" panose="020B0502040204020203" pitchFamily="34" charset="0"/>
                <a:cs typeface="Segoe UI Symbol"/>
              </a:rPr>
              <a:t>taak specifieke gegevens nodig</a:t>
            </a:r>
            <a:endParaRPr lang="nl-NL" sz="1400" dirty="0">
              <a:latin typeface="Segoe UI Emoji" panose="020B0502040204020203" pitchFamily="34" charset="0"/>
              <a:ea typeface="Segoe UI Emoji" panose="020B0502040204020203" pitchFamily="34" charset="0"/>
              <a:cs typeface="Segoe UI Symbol"/>
            </a:endParaRPr>
          </a:p>
          <a:p>
            <a:pPr marL="696789">
              <a:lnSpc>
                <a:spcPct val="150000"/>
              </a:lnSpc>
              <a:spcBef>
                <a:spcPts val="113"/>
              </a:spcBef>
              <a:tabLst>
                <a:tab pos="1208162" algn="l"/>
              </a:tabLst>
            </a:pPr>
            <a:r>
              <a:rPr lang="nl-NL" sz="1400" dirty="0">
                <a:latin typeface="Segoe UI Emoji" panose="020B0502040204020203" pitchFamily="34" charset="0"/>
                <a:ea typeface="Segoe UI Emoji" panose="020B0502040204020203" pitchFamily="34" charset="0"/>
                <a:cs typeface="Segoe UI Symbol"/>
              </a:rPr>
              <a:t>+</a:t>
            </a:r>
            <a:r>
              <a:rPr lang="nl-NL" sz="1400" spc="-53" dirty="0">
                <a:latin typeface="Segoe UI Emoji" panose="020B0502040204020203" pitchFamily="34" charset="0"/>
                <a:ea typeface="Segoe UI Emoji" panose="020B0502040204020203" pitchFamily="34" charset="0"/>
                <a:cs typeface="Segoe UI Symbol"/>
              </a:rPr>
              <a:t> </a:t>
            </a:r>
            <a:r>
              <a:rPr lang="nl-NL" sz="1400" spc="107" dirty="0">
                <a:latin typeface="Segoe UI Emoji" panose="020B0502040204020203" pitchFamily="34" charset="0"/>
                <a:ea typeface="Segoe UI Emoji" panose="020B0502040204020203" pitchFamily="34" charset="0"/>
                <a:cs typeface="Segoe UI Symbol"/>
              </a:rPr>
              <a:t>gebruikte uitvoer indicator is niet fout gevoelig </a:t>
            </a:r>
            <a:endParaRPr lang="nl-NL" sz="1400" dirty="0">
              <a:latin typeface="Segoe UI Emoji" panose="020B0502040204020203" pitchFamily="34" charset="0"/>
              <a:ea typeface="Segoe UI Emoji" panose="020B0502040204020203" pitchFamily="34" charset="0"/>
              <a:cs typeface="Segoe UI Symbol"/>
            </a:endParaRPr>
          </a:p>
          <a:p>
            <a:pPr marL="1004552" indent="-285750">
              <a:lnSpc>
                <a:spcPct val="150000"/>
              </a:lnSpc>
              <a:spcBef>
                <a:spcPts val="107"/>
              </a:spcBef>
              <a:buFontTx/>
              <a:buChar char="-"/>
              <a:tabLst>
                <a:tab pos="1208162" algn="l"/>
              </a:tabLst>
            </a:pPr>
            <a:r>
              <a:rPr lang="nl-NL" sz="1400" spc="100" dirty="0">
                <a:latin typeface="Segoe UI Emoji" panose="020B0502040204020203" pitchFamily="34" charset="0"/>
                <a:ea typeface="Segoe UI Emoji" panose="020B0502040204020203" pitchFamily="34" charset="0"/>
                <a:cs typeface="Segoe UI Symbol"/>
              </a:rPr>
              <a:t>vereist oefening en grote woordenschat</a:t>
            </a:r>
          </a:p>
          <a:p>
            <a:pPr marL="1004552" indent="-285750">
              <a:lnSpc>
                <a:spcPct val="150000"/>
              </a:lnSpc>
              <a:spcBef>
                <a:spcPts val="107"/>
              </a:spcBef>
              <a:buFontTx/>
              <a:buChar char="-"/>
              <a:tabLst>
                <a:tab pos="1208162" algn="l"/>
              </a:tabLst>
            </a:pPr>
            <a:endParaRPr lang="nl-NL" sz="1400" dirty="0">
              <a:latin typeface="Segoe UI Emoji" panose="020B0502040204020203" pitchFamily="34" charset="0"/>
              <a:ea typeface="Segoe UI Emoji" panose="020B0502040204020203" pitchFamily="34" charset="0"/>
              <a:cs typeface="Segoe UI Symbol"/>
            </a:endParaRPr>
          </a:p>
          <a:p>
            <a:pPr marL="41485">
              <a:lnSpc>
                <a:spcPct val="150000"/>
              </a:lnSpc>
              <a:spcBef>
                <a:spcPts val="93"/>
              </a:spcBef>
              <a:tabLst>
                <a:tab pos="598578" algn="l"/>
                <a:tab pos="599425" algn="l"/>
              </a:tabLst>
            </a:pPr>
            <a:r>
              <a:rPr lang="nl-NL" sz="1400" b="1" spc="173" dirty="0" err="1">
                <a:latin typeface="Segoe UI Emoji" panose="020B0502040204020203" pitchFamily="34" charset="0"/>
                <a:ea typeface="Segoe UI Emoji" panose="020B0502040204020203" pitchFamily="34" charset="0"/>
                <a:cs typeface="Segoe UI Symbol"/>
              </a:rPr>
              <a:t>One</a:t>
            </a:r>
            <a:r>
              <a:rPr lang="nl-NL" sz="1400" b="1" spc="173" dirty="0">
                <a:latin typeface="Segoe UI Emoji" panose="020B0502040204020203" pitchFamily="34" charset="0"/>
                <a:ea typeface="Segoe UI Emoji" panose="020B0502040204020203" pitchFamily="34" charset="0"/>
                <a:cs typeface="Segoe UI Symbol"/>
              </a:rPr>
              <a:t>-</a:t>
            </a:r>
            <a:r>
              <a:rPr lang="nl-NL" sz="1400" b="1" spc="147" dirty="0">
                <a:latin typeface="Segoe UI Emoji" panose="020B0502040204020203" pitchFamily="34" charset="0"/>
                <a:ea typeface="Segoe UI Emoji" panose="020B0502040204020203" pitchFamily="34" charset="0"/>
                <a:cs typeface="Segoe UI Symbol"/>
              </a:rPr>
              <a:t>shot</a:t>
            </a:r>
            <a:r>
              <a:rPr lang="nl-NL" sz="1400" b="1" spc="-80" dirty="0">
                <a:latin typeface="Segoe UI Emoji" panose="020B0502040204020203" pitchFamily="34" charset="0"/>
                <a:ea typeface="Segoe UI Emoji" panose="020B0502040204020203" pitchFamily="34" charset="0"/>
                <a:cs typeface="Segoe UI Symbol"/>
              </a:rPr>
              <a:t> </a:t>
            </a:r>
            <a:r>
              <a:rPr lang="nl-NL" sz="1400" b="1" spc="100" dirty="0">
                <a:latin typeface="Segoe UI Emoji" panose="020B0502040204020203" pitchFamily="34" charset="0"/>
                <a:ea typeface="Segoe UI Emoji" panose="020B0502040204020203" pitchFamily="34" charset="0"/>
                <a:cs typeface="Segoe UI Symbol"/>
              </a:rPr>
              <a:t>(1S)</a:t>
            </a:r>
            <a:endParaRPr lang="nl-NL" sz="1400" b="1" dirty="0">
              <a:latin typeface="Segoe UI Emoji" panose="020B0502040204020203" pitchFamily="34" charset="0"/>
              <a:ea typeface="Segoe UI Emoji" panose="020B0502040204020203" pitchFamily="34" charset="0"/>
              <a:cs typeface="Segoe UI Symbol"/>
            </a:endParaRPr>
          </a:p>
          <a:p>
            <a:pPr marL="707796">
              <a:lnSpc>
                <a:spcPct val="150000"/>
              </a:lnSpc>
              <a:spcBef>
                <a:spcPts val="167"/>
              </a:spcBef>
              <a:tabLst>
                <a:tab pos="1208162" algn="l"/>
              </a:tabLst>
            </a:pPr>
            <a:r>
              <a:rPr lang="nl-NL" sz="1400" dirty="0">
                <a:latin typeface="Segoe UI Emoji" panose="020B0502040204020203" pitchFamily="34" charset="0"/>
                <a:ea typeface="Segoe UI Emoji" panose="020B0502040204020203" pitchFamily="34" charset="0"/>
                <a:cs typeface="Segoe UI Symbol"/>
              </a:rPr>
              <a:t>+</a:t>
            </a:r>
            <a:r>
              <a:rPr lang="nl-NL" sz="1400" spc="-33" dirty="0">
                <a:latin typeface="Segoe UI Emoji" panose="020B0502040204020203" pitchFamily="34" charset="0"/>
                <a:ea typeface="Segoe UI Emoji" panose="020B0502040204020203" pitchFamily="34" charset="0"/>
                <a:cs typeface="Segoe UI Symbol"/>
              </a:rPr>
              <a:t> </a:t>
            </a:r>
            <a:r>
              <a:rPr lang="nl-NL" sz="1400" spc="187" dirty="0">
                <a:latin typeface="Segoe UI Emoji" panose="020B0502040204020203" pitchFamily="34" charset="0"/>
                <a:ea typeface="Segoe UI Emoji" panose="020B0502040204020203" pitchFamily="34" charset="0"/>
                <a:cs typeface="Segoe UI Symbol"/>
              </a:rPr>
              <a:t>meest natuurlijke vorm van het geven van een opdracht</a:t>
            </a:r>
            <a:endParaRPr lang="nl-NL" sz="1400" dirty="0">
              <a:latin typeface="Segoe UI Emoji" panose="020B0502040204020203" pitchFamily="34" charset="0"/>
              <a:ea typeface="Segoe UI Emoji" panose="020B0502040204020203" pitchFamily="34" charset="0"/>
              <a:cs typeface="Segoe UI Symbol"/>
            </a:endParaRPr>
          </a:p>
          <a:p>
            <a:pPr marL="982539" indent="-285750">
              <a:lnSpc>
                <a:spcPct val="150000"/>
              </a:lnSpc>
              <a:spcBef>
                <a:spcPts val="113"/>
              </a:spcBef>
              <a:buFontTx/>
              <a:buChar char="-"/>
              <a:tabLst>
                <a:tab pos="1208162" algn="l"/>
              </a:tabLst>
            </a:pPr>
            <a:r>
              <a:rPr lang="nl-NL" sz="1400" spc="100" dirty="0">
                <a:latin typeface="Segoe UI Emoji" panose="020B0502040204020203" pitchFamily="34" charset="0"/>
                <a:ea typeface="Segoe UI Emoji" panose="020B0502040204020203" pitchFamily="34" charset="0"/>
                <a:cs typeface="Segoe UI Symbol"/>
              </a:rPr>
              <a:t>vereist zeer veel oefening en taalkundigheid</a:t>
            </a:r>
          </a:p>
          <a:p>
            <a:pPr marL="982539" indent="-285750">
              <a:lnSpc>
                <a:spcPct val="150000"/>
              </a:lnSpc>
              <a:spcBef>
                <a:spcPts val="113"/>
              </a:spcBef>
              <a:buFontTx/>
              <a:buChar char="-"/>
              <a:tabLst>
                <a:tab pos="1208162" algn="l"/>
              </a:tabLst>
            </a:pPr>
            <a:endParaRPr lang="nl-NL" sz="1400" dirty="0">
              <a:latin typeface="Segoe UI Emoji" panose="020B0502040204020203" pitchFamily="34" charset="0"/>
              <a:ea typeface="Segoe UI Emoji" panose="020B0502040204020203" pitchFamily="34" charset="0"/>
              <a:cs typeface="Segoe UI Symbol"/>
            </a:endParaRPr>
          </a:p>
          <a:p>
            <a:pPr marL="16086">
              <a:lnSpc>
                <a:spcPct val="150000"/>
              </a:lnSpc>
              <a:spcBef>
                <a:spcPts val="87"/>
              </a:spcBef>
              <a:tabLst>
                <a:tab pos="598578" algn="l"/>
                <a:tab pos="599425" algn="l"/>
              </a:tabLst>
            </a:pPr>
            <a:r>
              <a:rPr lang="nl-NL" sz="1400" b="1" spc="180" dirty="0">
                <a:latin typeface="Segoe UI Emoji" panose="020B0502040204020203" pitchFamily="34" charset="0"/>
                <a:ea typeface="Segoe UI Emoji" panose="020B0502040204020203" pitchFamily="34" charset="0"/>
                <a:cs typeface="Segoe UI Symbol"/>
              </a:rPr>
              <a:t>Zero-shot</a:t>
            </a:r>
            <a:r>
              <a:rPr lang="nl-NL" sz="1400" b="1" spc="-47" dirty="0">
                <a:latin typeface="Segoe UI Emoji" panose="020B0502040204020203" pitchFamily="34" charset="0"/>
                <a:ea typeface="Segoe UI Emoji" panose="020B0502040204020203" pitchFamily="34" charset="0"/>
                <a:cs typeface="Segoe UI Symbol"/>
              </a:rPr>
              <a:t> </a:t>
            </a:r>
            <a:r>
              <a:rPr lang="nl-NL" sz="1400" b="1" spc="187" dirty="0">
                <a:latin typeface="Segoe UI Emoji" panose="020B0502040204020203" pitchFamily="34" charset="0"/>
                <a:ea typeface="Segoe UI Emoji" panose="020B0502040204020203" pitchFamily="34" charset="0"/>
                <a:cs typeface="Segoe UI Symbol"/>
              </a:rPr>
              <a:t>(0S)</a:t>
            </a:r>
          </a:p>
          <a:p>
            <a:pPr marL="26988" marR="0" lvl="0" indent="690563" algn="l" defTabSz="914400" rtl="0" eaLnBrk="1" fontAlgn="auto" latinLnBrk="0" hangingPunct="1">
              <a:lnSpc>
                <a:spcPct val="150000"/>
              </a:lnSpc>
              <a:spcBef>
                <a:spcPts val="133"/>
              </a:spcBef>
              <a:spcAft>
                <a:spcPts val="0"/>
              </a:spcAft>
              <a:buClrTx/>
              <a:buSzTx/>
              <a:buFontTx/>
              <a:buNone/>
              <a:tabLst>
                <a:tab pos="527460" algn="l"/>
              </a:tabLst>
              <a:defRPr/>
            </a:pPr>
            <a:r>
              <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t>
            </a:r>
            <a:r>
              <a:rPr kumimoji="0" lang="nl-NL" sz="1400" b="0" i="0" u="none" strike="noStrike" kern="1200" cap="none" spc="-10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 </a:t>
            </a:r>
            <a:r>
              <a:rPr kumimoji="0" lang="nl-NL" sz="1400" b="0" i="0" u="none" strike="noStrike" kern="1200" cap="none" spc="11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vereist nauwelijks extra inspanning </a:t>
            </a:r>
            <a:endPar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a:p>
            <a:pPr marL="26988" marR="0" lvl="0" indent="690563" algn="l" defTabSz="914400" rtl="0" eaLnBrk="1" fontAlgn="auto" latinLnBrk="0" hangingPunct="1">
              <a:lnSpc>
                <a:spcPct val="150000"/>
              </a:lnSpc>
              <a:spcBef>
                <a:spcPts val="113"/>
              </a:spcBef>
              <a:spcAft>
                <a:spcPts val="0"/>
              </a:spcAft>
              <a:buClrTx/>
              <a:buSzTx/>
              <a:buFontTx/>
              <a:buNone/>
              <a:tabLst>
                <a:tab pos="527460" algn="l"/>
              </a:tabLst>
              <a:defRPr/>
            </a:pPr>
            <a:r>
              <a:rPr kumimoji="0" lang="nl-NL" sz="1400" b="0" i="0" u="none" strike="noStrike" kern="1200" cap="none" spc="42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t>
            </a:r>
            <a:r>
              <a:rPr kumimoji="0" lang="nl-NL" sz="1400" b="0" i="0" u="none" strike="noStrike" kern="1200" cap="none" spc="-5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 </a:t>
            </a:r>
            <a:r>
              <a:rPr kumimoji="0" lang="nl-NL" sz="1400" b="0" i="0" u="none" strike="noStrike" kern="1200" cap="none" spc="127"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Antwoorden zijn vaak dubbelzinnig en/of incorrect en/of wartaal </a:t>
            </a:r>
            <a:endPar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p:txBody>
      </p:sp>
      <p:grpSp>
        <p:nvGrpSpPr>
          <p:cNvPr id="7" name="object 7"/>
          <p:cNvGrpSpPr/>
          <p:nvPr/>
        </p:nvGrpSpPr>
        <p:grpSpPr>
          <a:xfrm>
            <a:off x="9131606" y="2018412"/>
            <a:ext cx="974179" cy="3510280"/>
            <a:chOff x="6740137" y="1625312"/>
            <a:chExt cx="393700" cy="2632710"/>
          </a:xfrm>
          <a:solidFill>
            <a:srgbClr val="C00000"/>
          </a:solidFill>
        </p:grpSpPr>
        <p:sp>
          <p:nvSpPr>
            <p:cNvPr id="8" name="object 8"/>
            <p:cNvSpPr/>
            <p:nvPr/>
          </p:nvSpPr>
          <p:spPr>
            <a:xfrm>
              <a:off x="6754425" y="1639600"/>
              <a:ext cx="365125" cy="2604135"/>
            </a:xfrm>
            <a:custGeom>
              <a:avLst/>
              <a:gdLst/>
              <a:ahLst/>
              <a:cxnLst/>
              <a:rect l="l" t="t" r="r" b="b"/>
              <a:pathLst>
                <a:path w="365125" h="2604135">
                  <a:moveTo>
                    <a:pt x="273599" y="0"/>
                  </a:moveTo>
                  <a:lnTo>
                    <a:pt x="91199" y="0"/>
                  </a:lnTo>
                  <a:lnTo>
                    <a:pt x="91199" y="2421299"/>
                  </a:lnTo>
                  <a:lnTo>
                    <a:pt x="0" y="2421299"/>
                  </a:lnTo>
                  <a:lnTo>
                    <a:pt x="182399" y="2603699"/>
                  </a:lnTo>
                  <a:lnTo>
                    <a:pt x="364799" y="2421299"/>
                  </a:lnTo>
                  <a:lnTo>
                    <a:pt x="273599" y="2421299"/>
                  </a:lnTo>
                  <a:lnTo>
                    <a:pt x="273599" y="0"/>
                  </a:lnTo>
                  <a:close/>
                </a:path>
              </a:pathLst>
            </a:custGeom>
            <a:grpFill/>
            <a:ln>
              <a:noFill/>
            </a:ln>
          </p:spPr>
          <p:txBody>
            <a:bodyPr wrap="square" lIns="0" tIns="0" rIns="0" bIns="0" rtlCol="0"/>
            <a:lstStyle/>
            <a:p>
              <a:endParaRPr sz="2400"/>
            </a:p>
          </p:txBody>
        </p:sp>
        <p:sp>
          <p:nvSpPr>
            <p:cNvPr id="9" name="object 9"/>
            <p:cNvSpPr/>
            <p:nvPr/>
          </p:nvSpPr>
          <p:spPr>
            <a:xfrm>
              <a:off x="6754424" y="1639600"/>
              <a:ext cx="365125" cy="2604135"/>
            </a:xfrm>
            <a:custGeom>
              <a:avLst/>
              <a:gdLst/>
              <a:ahLst/>
              <a:cxnLst/>
              <a:rect l="l" t="t" r="r" b="b"/>
              <a:pathLst>
                <a:path w="365125" h="2604135">
                  <a:moveTo>
                    <a:pt x="0" y="2421299"/>
                  </a:moveTo>
                  <a:lnTo>
                    <a:pt x="91199" y="2421299"/>
                  </a:lnTo>
                  <a:lnTo>
                    <a:pt x="91199" y="0"/>
                  </a:lnTo>
                  <a:lnTo>
                    <a:pt x="273599" y="0"/>
                  </a:lnTo>
                  <a:lnTo>
                    <a:pt x="273599" y="2421299"/>
                  </a:lnTo>
                  <a:lnTo>
                    <a:pt x="364799" y="2421299"/>
                  </a:lnTo>
                  <a:lnTo>
                    <a:pt x="182399" y="2603699"/>
                  </a:lnTo>
                  <a:lnTo>
                    <a:pt x="0" y="2421299"/>
                  </a:lnTo>
                  <a:close/>
                </a:path>
              </a:pathLst>
            </a:custGeom>
            <a:grpFill/>
            <a:ln w="28574">
              <a:noFill/>
            </a:ln>
          </p:spPr>
          <p:txBody>
            <a:bodyPr wrap="square" lIns="0" tIns="0" rIns="0" bIns="0" rtlCol="0"/>
            <a:lstStyle/>
            <a:p>
              <a:endParaRPr sz="2400"/>
            </a:p>
          </p:txBody>
        </p:sp>
      </p:grpSp>
      <p:sp>
        <p:nvSpPr>
          <p:cNvPr id="10" name="object 10"/>
          <p:cNvSpPr txBox="1"/>
          <p:nvPr/>
        </p:nvSpPr>
        <p:spPr>
          <a:xfrm>
            <a:off x="8805703" y="1065401"/>
            <a:ext cx="1632795" cy="781410"/>
          </a:xfrm>
          <a:prstGeom prst="rect">
            <a:avLst/>
          </a:prstGeom>
        </p:spPr>
        <p:txBody>
          <a:bodyPr vert="horz" wrap="square" lIns="0" tIns="16933" rIns="0" bIns="0" rtlCol="0">
            <a:spAutoFit/>
          </a:bodyPr>
          <a:lstStyle/>
          <a:p>
            <a:pPr marL="16933" marR="6773">
              <a:spcBef>
                <a:spcPts val="133"/>
              </a:spcBef>
            </a:pPr>
            <a:r>
              <a:rPr lang="nl-NL" sz="1600" spc="80" dirty="0">
                <a:latin typeface="Segoe UI Symbol"/>
                <a:cs typeface="Segoe UI Symbol"/>
              </a:rPr>
              <a:t>vereist veel tijd</a:t>
            </a:r>
          </a:p>
          <a:p>
            <a:pPr marL="16933" marR="6773">
              <a:spcBef>
                <a:spcPts val="133"/>
              </a:spcBef>
            </a:pPr>
            <a:r>
              <a:rPr lang="nl-NL" sz="1600" spc="80" dirty="0">
                <a:latin typeface="Segoe UI Symbol"/>
                <a:cs typeface="Segoe UI Symbol"/>
              </a:rPr>
              <a:t>hoog sturend</a:t>
            </a:r>
          </a:p>
          <a:p>
            <a:pPr marL="16933" marR="6773">
              <a:spcBef>
                <a:spcPts val="133"/>
              </a:spcBef>
            </a:pPr>
            <a:r>
              <a:rPr lang="nl-NL" sz="1600" spc="127" dirty="0">
                <a:latin typeface="Segoe UI Symbol"/>
                <a:cs typeface="Segoe UI Symbol"/>
              </a:rPr>
              <a:t>taak specifiek</a:t>
            </a:r>
            <a:endParaRPr lang="nl-NL" sz="1600" dirty="0">
              <a:latin typeface="Segoe UI Symbol"/>
              <a:cs typeface="Segoe UI Symbol"/>
            </a:endParaRPr>
          </a:p>
        </p:txBody>
      </p:sp>
      <p:sp>
        <p:nvSpPr>
          <p:cNvPr id="11" name="object 11"/>
          <p:cNvSpPr txBox="1"/>
          <p:nvPr/>
        </p:nvSpPr>
        <p:spPr>
          <a:xfrm>
            <a:off x="8818164" y="5700294"/>
            <a:ext cx="2092071" cy="768586"/>
          </a:xfrm>
          <a:prstGeom prst="rect">
            <a:avLst/>
          </a:prstGeom>
        </p:spPr>
        <p:txBody>
          <a:bodyPr vert="horz" wrap="square" lIns="0" tIns="16933" rIns="0" bIns="0" rtlCol="0">
            <a:spAutoFit/>
          </a:bodyPr>
          <a:lstStyle/>
          <a:p>
            <a:pPr marL="16933" marR="6773">
              <a:spcBef>
                <a:spcPts val="133"/>
              </a:spcBef>
            </a:pPr>
            <a:r>
              <a:rPr lang="nl-NL" sz="1600" spc="93">
                <a:latin typeface="Segoe UI Symbol"/>
                <a:cs typeface="Segoe UI Symbol"/>
              </a:rPr>
              <a:t>Snel</a:t>
            </a:r>
          </a:p>
          <a:p>
            <a:pPr marL="16933" marR="6773">
              <a:spcBef>
                <a:spcPts val="133"/>
              </a:spcBef>
            </a:pPr>
            <a:r>
              <a:rPr lang="nl-NL" sz="1600" spc="93">
                <a:latin typeface="Segoe UI Symbol"/>
                <a:cs typeface="Segoe UI Symbol"/>
              </a:rPr>
              <a:t>generaliserend</a:t>
            </a:r>
            <a:r>
              <a:rPr lang="nl-NL" sz="1600" spc="-33">
                <a:latin typeface="Segoe UI Symbol"/>
                <a:cs typeface="Segoe UI Symbol"/>
              </a:rPr>
              <a:t> </a:t>
            </a:r>
            <a:r>
              <a:rPr lang="nl-NL" sz="1600" spc="100">
                <a:latin typeface="Segoe UI Symbol"/>
                <a:cs typeface="Segoe UI Symbol"/>
              </a:rPr>
              <a:t>openeinde output</a:t>
            </a:r>
            <a:endParaRPr lang="nl-NL" sz="1600">
              <a:latin typeface="Segoe UI Symbol"/>
              <a:cs typeface="Segoe UI Symbol"/>
            </a:endParaRPr>
          </a:p>
        </p:txBody>
      </p:sp>
      <p:sp>
        <p:nvSpPr>
          <p:cNvPr id="17" name="object 2">
            <a:extLst>
              <a:ext uri="{FF2B5EF4-FFF2-40B4-BE49-F238E27FC236}">
                <a16:creationId xmlns:a16="http://schemas.microsoft.com/office/drawing/2014/main" id="{531B3CE8-D79C-8319-FDA5-80F25D408D93}"/>
              </a:ext>
            </a:extLst>
          </p:cNvPr>
          <p:cNvSpPr txBox="1">
            <a:spLocks noGrp="1"/>
          </p:cNvSpPr>
          <p:nvPr>
            <p:ph type="title"/>
          </p:nvPr>
        </p:nvSpPr>
        <p:spPr>
          <a:xfrm>
            <a:off x="3213278" y="516274"/>
            <a:ext cx="463507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a:latin typeface="Calibri Light" panose="020F0302020204030204" pitchFamily="34" charset="0"/>
                <a:cs typeface="Calibri Light" panose="020F0302020204030204" pitchFamily="34" charset="0"/>
              </a:rPr>
              <a:t>In-Context Leren {ICL} </a:t>
            </a:r>
            <a:endParaRPr lang="nl-NL" sz="4219" spc="-84">
              <a:latin typeface="Calibri Light" panose="020F0302020204030204" pitchFamily="34" charset="0"/>
              <a:cs typeface="Calibri Light" panose="020F03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515154" y="928164"/>
            <a:ext cx="10680879" cy="5743091"/>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3841654" y="126469"/>
            <a:ext cx="463507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dirty="0">
                <a:latin typeface="Calibri Light" panose="020F0302020204030204" pitchFamily="34" charset="0"/>
                <a:cs typeface="Calibri Light" panose="020F0302020204030204" pitchFamily="34" charset="0"/>
              </a:rPr>
              <a:t>In-Context Leren {ICL} </a:t>
            </a:r>
            <a:endParaRPr lang="nl-NL" sz="4219" spc="-84" dirty="0">
              <a:latin typeface="Calibri Light" panose="020F0302020204030204" pitchFamily="34" charset="0"/>
              <a:cs typeface="Calibri Light" panose="020F0302020204030204" pitchFamily="34" charset="0"/>
            </a:endParaRPr>
          </a:p>
        </p:txBody>
      </p:sp>
      <p:pic>
        <p:nvPicPr>
          <p:cNvPr id="7" name="Picture 6">
            <a:extLst>
              <a:ext uri="{FF2B5EF4-FFF2-40B4-BE49-F238E27FC236}">
                <a16:creationId xmlns:a16="http://schemas.microsoft.com/office/drawing/2014/main" id="{6CCF53C6-4B14-1414-FD83-D3375798BFB5}"/>
              </a:ext>
            </a:extLst>
          </p:cNvPr>
          <p:cNvPicPr>
            <a:picLocks noChangeAspect="1"/>
          </p:cNvPicPr>
          <p:nvPr/>
        </p:nvPicPr>
        <p:blipFill>
          <a:blip r:embed="rId2"/>
          <a:stretch>
            <a:fillRect/>
          </a:stretch>
        </p:blipFill>
        <p:spPr>
          <a:xfrm>
            <a:off x="5146173" y="1167679"/>
            <a:ext cx="5594808" cy="5234703"/>
          </a:xfrm>
          <a:prstGeom prst="rect">
            <a:avLst/>
          </a:prstGeom>
        </p:spPr>
      </p:pic>
      <p:pic>
        <p:nvPicPr>
          <p:cNvPr id="6146" name="Picture 2">
            <a:hlinkClick r:id="rId3"/>
            <a:extLst>
              <a:ext uri="{FF2B5EF4-FFF2-40B4-BE49-F238E27FC236}">
                <a16:creationId xmlns:a16="http://schemas.microsoft.com/office/drawing/2014/main" id="{83C75311-A3DB-D51C-611D-D043BE8EB6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967" y="1257835"/>
            <a:ext cx="1616567" cy="161656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2EE5386-9B88-0E66-3E08-50AF69D40604}"/>
              </a:ext>
            </a:extLst>
          </p:cNvPr>
          <p:cNvSpPr txBox="1"/>
          <p:nvPr/>
        </p:nvSpPr>
        <p:spPr>
          <a:xfrm>
            <a:off x="927279" y="3089736"/>
            <a:ext cx="1616567" cy="784830"/>
          </a:xfrm>
          <a:prstGeom prst="rect">
            <a:avLst/>
          </a:prstGeom>
          <a:noFill/>
        </p:spPr>
        <p:txBody>
          <a:bodyPr wrap="square">
            <a:spAutoFit/>
          </a:bodyPr>
          <a:lstStyle/>
          <a:p>
            <a:r>
              <a:rPr lang="nl-NL" sz="900" dirty="0">
                <a:hlinkClick r:id="rId3"/>
              </a:rPr>
              <a:t>https://github.com/HR-ChatGPT/ChatGPT-UITGELEGD#0e-kan-chatgpt-benut-worden-als-beoordelingsinstrument</a:t>
            </a:r>
            <a:endParaRPr lang="nl-NL" sz="900" dirty="0"/>
          </a:p>
        </p:txBody>
      </p:sp>
      <p:grpSp>
        <p:nvGrpSpPr>
          <p:cNvPr id="3" name="object 7">
            <a:extLst>
              <a:ext uri="{FF2B5EF4-FFF2-40B4-BE49-F238E27FC236}">
                <a16:creationId xmlns:a16="http://schemas.microsoft.com/office/drawing/2014/main" id="{D66F3A65-D7E3-0A7B-A934-856C57465715}"/>
              </a:ext>
            </a:extLst>
          </p:cNvPr>
          <p:cNvGrpSpPr/>
          <p:nvPr/>
        </p:nvGrpSpPr>
        <p:grpSpPr>
          <a:xfrm>
            <a:off x="3541689" y="2119426"/>
            <a:ext cx="863047" cy="3510280"/>
            <a:chOff x="6740137" y="1625312"/>
            <a:chExt cx="393700" cy="2632710"/>
          </a:xfrm>
          <a:solidFill>
            <a:srgbClr val="C00000"/>
          </a:solidFill>
        </p:grpSpPr>
        <p:sp>
          <p:nvSpPr>
            <p:cNvPr id="8" name="object 8">
              <a:extLst>
                <a:ext uri="{FF2B5EF4-FFF2-40B4-BE49-F238E27FC236}">
                  <a16:creationId xmlns:a16="http://schemas.microsoft.com/office/drawing/2014/main" id="{EF30AD1B-428D-05EF-D07E-E392A7C61658}"/>
                </a:ext>
              </a:extLst>
            </p:cNvPr>
            <p:cNvSpPr/>
            <p:nvPr/>
          </p:nvSpPr>
          <p:spPr>
            <a:xfrm>
              <a:off x="6754425" y="1639600"/>
              <a:ext cx="365125" cy="2604135"/>
            </a:xfrm>
            <a:custGeom>
              <a:avLst/>
              <a:gdLst/>
              <a:ahLst/>
              <a:cxnLst/>
              <a:rect l="l" t="t" r="r" b="b"/>
              <a:pathLst>
                <a:path w="365125" h="2604135">
                  <a:moveTo>
                    <a:pt x="273599" y="0"/>
                  </a:moveTo>
                  <a:lnTo>
                    <a:pt x="91199" y="0"/>
                  </a:lnTo>
                  <a:lnTo>
                    <a:pt x="91199" y="2421299"/>
                  </a:lnTo>
                  <a:lnTo>
                    <a:pt x="0" y="2421299"/>
                  </a:lnTo>
                  <a:lnTo>
                    <a:pt x="182399" y="2603699"/>
                  </a:lnTo>
                  <a:lnTo>
                    <a:pt x="364799" y="2421299"/>
                  </a:lnTo>
                  <a:lnTo>
                    <a:pt x="273599" y="2421299"/>
                  </a:lnTo>
                  <a:lnTo>
                    <a:pt x="273599" y="0"/>
                  </a:lnTo>
                  <a:close/>
                </a:path>
              </a:pathLst>
            </a:custGeom>
            <a:grpFill/>
            <a:ln>
              <a:noFill/>
            </a:ln>
          </p:spPr>
          <p:txBody>
            <a:bodyPr wrap="square" lIns="0" tIns="0" rIns="0" bIns="0" rtlCol="0"/>
            <a:lstStyle/>
            <a:p>
              <a:endParaRPr sz="2400"/>
            </a:p>
          </p:txBody>
        </p:sp>
        <p:sp>
          <p:nvSpPr>
            <p:cNvPr id="9" name="object 9">
              <a:extLst>
                <a:ext uri="{FF2B5EF4-FFF2-40B4-BE49-F238E27FC236}">
                  <a16:creationId xmlns:a16="http://schemas.microsoft.com/office/drawing/2014/main" id="{CC16C33F-1FC3-8C5B-5CAF-7B9D74D843C4}"/>
                </a:ext>
              </a:extLst>
            </p:cNvPr>
            <p:cNvSpPr/>
            <p:nvPr/>
          </p:nvSpPr>
          <p:spPr>
            <a:xfrm>
              <a:off x="6754424" y="1639600"/>
              <a:ext cx="365125" cy="2604135"/>
            </a:xfrm>
            <a:custGeom>
              <a:avLst/>
              <a:gdLst/>
              <a:ahLst/>
              <a:cxnLst/>
              <a:rect l="l" t="t" r="r" b="b"/>
              <a:pathLst>
                <a:path w="365125" h="2604135">
                  <a:moveTo>
                    <a:pt x="0" y="2421299"/>
                  </a:moveTo>
                  <a:lnTo>
                    <a:pt x="91199" y="2421299"/>
                  </a:lnTo>
                  <a:lnTo>
                    <a:pt x="91199" y="0"/>
                  </a:lnTo>
                  <a:lnTo>
                    <a:pt x="273599" y="0"/>
                  </a:lnTo>
                  <a:lnTo>
                    <a:pt x="273599" y="2421299"/>
                  </a:lnTo>
                  <a:lnTo>
                    <a:pt x="364799" y="2421299"/>
                  </a:lnTo>
                  <a:lnTo>
                    <a:pt x="182399" y="2603699"/>
                  </a:lnTo>
                  <a:lnTo>
                    <a:pt x="0" y="2421299"/>
                  </a:lnTo>
                  <a:close/>
                </a:path>
              </a:pathLst>
            </a:custGeom>
            <a:grpFill/>
            <a:ln w="28574">
              <a:noFill/>
            </a:ln>
          </p:spPr>
          <p:txBody>
            <a:bodyPr wrap="square" lIns="0" tIns="0" rIns="0" bIns="0" rtlCol="0"/>
            <a:lstStyle/>
            <a:p>
              <a:endParaRPr sz="2400"/>
            </a:p>
          </p:txBody>
        </p:sp>
      </p:grpSp>
      <p:sp>
        <p:nvSpPr>
          <p:cNvPr id="10" name="object 10">
            <a:extLst>
              <a:ext uri="{FF2B5EF4-FFF2-40B4-BE49-F238E27FC236}">
                <a16:creationId xmlns:a16="http://schemas.microsoft.com/office/drawing/2014/main" id="{AC4DAE08-A70A-963C-97CD-5ED5FCDAF51A}"/>
              </a:ext>
            </a:extLst>
          </p:cNvPr>
          <p:cNvSpPr txBox="1"/>
          <p:nvPr/>
        </p:nvSpPr>
        <p:spPr>
          <a:xfrm>
            <a:off x="3152520" y="5672488"/>
            <a:ext cx="1632795" cy="781410"/>
          </a:xfrm>
          <a:prstGeom prst="rect">
            <a:avLst/>
          </a:prstGeom>
          <a:solidFill>
            <a:schemeClr val="bg1">
              <a:lumMod val="85000"/>
            </a:schemeClr>
          </a:solidFill>
        </p:spPr>
        <p:txBody>
          <a:bodyPr vert="horz" wrap="square" lIns="0" tIns="16933" rIns="0" bIns="0" rtlCol="0">
            <a:spAutoFit/>
          </a:bodyPr>
          <a:lstStyle/>
          <a:p>
            <a:pPr marL="16933" marR="6773">
              <a:spcBef>
                <a:spcPts val="133"/>
              </a:spcBef>
            </a:pPr>
            <a:r>
              <a:rPr lang="nl-NL" sz="1600" spc="80" dirty="0">
                <a:latin typeface="Segoe UI Symbol"/>
                <a:cs typeface="Segoe UI Symbol"/>
              </a:rPr>
              <a:t>vereist veel tijd</a:t>
            </a:r>
          </a:p>
          <a:p>
            <a:pPr marL="16933" marR="6773">
              <a:spcBef>
                <a:spcPts val="133"/>
              </a:spcBef>
            </a:pPr>
            <a:r>
              <a:rPr lang="nl-NL" sz="1600" spc="80" dirty="0">
                <a:latin typeface="Segoe UI Symbol"/>
                <a:cs typeface="Segoe UI Symbol"/>
              </a:rPr>
              <a:t>hoog sturend</a:t>
            </a:r>
          </a:p>
          <a:p>
            <a:pPr marL="16933" marR="6773">
              <a:spcBef>
                <a:spcPts val="133"/>
              </a:spcBef>
            </a:pPr>
            <a:r>
              <a:rPr lang="nl-NL" sz="1600" spc="127" dirty="0">
                <a:latin typeface="Segoe UI Symbol"/>
                <a:cs typeface="Segoe UI Symbol"/>
              </a:rPr>
              <a:t>taak specifiek</a:t>
            </a:r>
            <a:endParaRPr lang="nl-NL" sz="1600" dirty="0">
              <a:latin typeface="Segoe UI Symbol"/>
              <a:cs typeface="Segoe UI Symbol"/>
            </a:endParaRPr>
          </a:p>
        </p:txBody>
      </p:sp>
      <p:sp>
        <p:nvSpPr>
          <p:cNvPr id="11" name="object 11">
            <a:extLst>
              <a:ext uri="{FF2B5EF4-FFF2-40B4-BE49-F238E27FC236}">
                <a16:creationId xmlns:a16="http://schemas.microsoft.com/office/drawing/2014/main" id="{3D907A1C-1DC7-5F45-41A2-877DC8F31BEB}"/>
              </a:ext>
            </a:extLst>
          </p:cNvPr>
          <p:cNvSpPr txBox="1"/>
          <p:nvPr/>
        </p:nvSpPr>
        <p:spPr>
          <a:xfrm>
            <a:off x="2927335" y="1226494"/>
            <a:ext cx="2092071" cy="768586"/>
          </a:xfrm>
          <a:prstGeom prst="rect">
            <a:avLst/>
          </a:prstGeom>
          <a:solidFill>
            <a:schemeClr val="bg1">
              <a:lumMod val="85000"/>
            </a:schemeClr>
          </a:solidFill>
        </p:spPr>
        <p:txBody>
          <a:bodyPr vert="horz" wrap="square" lIns="0" tIns="16933" rIns="0" bIns="0" rtlCol="0">
            <a:spAutoFit/>
          </a:bodyPr>
          <a:lstStyle/>
          <a:p>
            <a:pPr marL="16933" marR="6773">
              <a:spcBef>
                <a:spcPts val="133"/>
              </a:spcBef>
            </a:pPr>
            <a:r>
              <a:rPr lang="nl-NL" sz="1600" spc="93" dirty="0">
                <a:latin typeface="Segoe UI Symbol"/>
                <a:cs typeface="Segoe UI Symbol"/>
              </a:rPr>
              <a:t>Snel</a:t>
            </a:r>
          </a:p>
          <a:p>
            <a:pPr marL="16933" marR="6773">
              <a:spcBef>
                <a:spcPts val="133"/>
              </a:spcBef>
            </a:pPr>
            <a:r>
              <a:rPr lang="nl-NL" sz="1600" spc="93" dirty="0">
                <a:latin typeface="Segoe UI Symbol"/>
                <a:cs typeface="Segoe UI Symbol"/>
              </a:rPr>
              <a:t>generaliserend</a:t>
            </a:r>
            <a:r>
              <a:rPr lang="nl-NL" sz="1600" spc="-33" dirty="0">
                <a:latin typeface="Segoe UI Symbol"/>
                <a:cs typeface="Segoe UI Symbol"/>
              </a:rPr>
              <a:t> </a:t>
            </a:r>
            <a:r>
              <a:rPr lang="nl-NL" sz="1600" spc="100" dirty="0">
                <a:latin typeface="Segoe UI Symbol"/>
                <a:cs typeface="Segoe UI Symbol"/>
              </a:rPr>
              <a:t>openeinde output</a:t>
            </a:r>
            <a:endParaRPr lang="nl-NL" sz="1600" dirty="0">
              <a:latin typeface="Segoe UI Symbol"/>
              <a:cs typeface="Segoe UI Symbol"/>
            </a:endParaRPr>
          </a:p>
        </p:txBody>
      </p:sp>
    </p:spTree>
    <p:extLst>
      <p:ext uri="{BB962C8B-B14F-4D97-AF65-F5344CB8AC3E}">
        <p14:creationId xmlns:p14="http://schemas.microsoft.com/office/powerpoint/2010/main" val="938264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874104" y="2973384"/>
            <a:ext cx="5686539" cy="1740260"/>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In-Context </a:t>
            </a:r>
            <a:r>
              <a:rPr lang="en-US" sz="5625" spc="-14" dirty="0" err="1">
                <a:solidFill>
                  <a:srgbClr val="FFFFFF"/>
                </a:solidFill>
                <a:latin typeface="Calibri Light" panose="020F0302020204030204" pitchFamily="34" charset="0"/>
                <a:cs typeface="Calibri Light" panose="020F0302020204030204" pitchFamily="34" charset="0"/>
              </a:rPr>
              <a:t>Leren</a:t>
            </a: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39956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14D82B-C812-2B09-9454-051E8FCD1CD6}"/>
              </a:ext>
            </a:extLst>
          </p:cNvPr>
          <p:cNvPicPr>
            <a:picLocks noChangeAspect="1"/>
          </p:cNvPicPr>
          <p:nvPr/>
        </p:nvPicPr>
        <p:blipFill>
          <a:blip r:embed="rId2"/>
          <a:stretch>
            <a:fillRect/>
          </a:stretch>
        </p:blipFill>
        <p:spPr>
          <a:xfrm>
            <a:off x="987364" y="2009601"/>
            <a:ext cx="8721268" cy="4032414"/>
          </a:xfrm>
          <a:prstGeom prst="rect">
            <a:avLst/>
          </a:prstGeom>
        </p:spPr>
      </p:pic>
      <p:sp>
        <p:nvSpPr>
          <p:cNvPr id="5" name="TextBox 4">
            <a:extLst>
              <a:ext uri="{FF2B5EF4-FFF2-40B4-BE49-F238E27FC236}">
                <a16:creationId xmlns:a16="http://schemas.microsoft.com/office/drawing/2014/main" id="{1AE7E1CD-8CA5-58D0-6E63-1AFF31AAC8B0}"/>
              </a:ext>
            </a:extLst>
          </p:cNvPr>
          <p:cNvSpPr txBox="1"/>
          <p:nvPr/>
        </p:nvSpPr>
        <p:spPr>
          <a:xfrm>
            <a:off x="10238838" y="5299005"/>
            <a:ext cx="1680366" cy="400110"/>
          </a:xfrm>
          <a:prstGeom prst="rect">
            <a:avLst/>
          </a:prstGeom>
          <a:noFill/>
        </p:spPr>
        <p:txBody>
          <a:bodyPr wrap="square">
            <a:spAutoFit/>
          </a:bodyPr>
          <a:lstStyle/>
          <a:p>
            <a:r>
              <a:rPr lang="nl-NL" sz="1000" dirty="0">
                <a:hlinkClick r:id="rId3"/>
              </a:rPr>
              <a:t>https://ai.stanford.edu/blog/understanding-incontext/</a:t>
            </a:r>
            <a:endParaRPr lang="nl-NL" sz="1000" dirty="0"/>
          </a:p>
        </p:txBody>
      </p:sp>
      <p:pic>
        <p:nvPicPr>
          <p:cNvPr id="1026" name="Picture 2">
            <a:extLst>
              <a:ext uri="{FF2B5EF4-FFF2-40B4-BE49-F238E27FC236}">
                <a16:creationId xmlns:a16="http://schemas.microsoft.com/office/drawing/2014/main" id="{27AAD913-A816-890E-B24E-DC75F6116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7392" y="3813048"/>
            <a:ext cx="1396746" cy="139674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object 4">
            <a:extLst>
              <a:ext uri="{FF2B5EF4-FFF2-40B4-BE49-F238E27FC236}">
                <a16:creationId xmlns:a16="http://schemas.microsoft.com/office/drawing/2014/main" id="{FA32930F-B1BA-BCB2-472C-35B79F06D85C}"/>
              </a:ext>
            </a:extLst>
          </p:cNvPr>
          <p:cNvGrpSpPr/>
          <p:nvPr/>
        </p:nvGrpSpPr>
        <p:grpSpPr>
          <a:xfrm>
            <a:off x="1377075" y="346950"/>
            <a:ext cx="9228080" cy="1038790"/>
            <a:chOff x="1081619" y="5621982"/>
            <a:chExt cx="10841990" cy="3277235"/>
          </a:xfrm>
        </p:grpSpPr>
        <p:sp>
          <p:nvSpPr>
            <p:cNvPr id="7" name="object 5">
              <a:extLst>
                <a:ext uri="{FF2B5EF4-FFF2-40B4-BE49-F238E27FC236}">
                  <a16:creationId xmlns:a16="http://schemas.microsoft.com/office/drawing/2014/main" id="{21B6F65D-2C14-D0D1-A2F2-B204DDDF92F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5D594260-FC45-3913-A897-F59862F7542E}"/>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9" name="object 8">
            <a:extLst>
              <a:ext uri="{FF2B5EF4-FFF2-40B4-BE49-F238E27FC236}">
                <a16:creationId xmlns:a16="http://schemas.microsoft.com/office/drawing/2014/main" id="{327F0900-DAE9-DE3D-6166-C24DFC416C14}"/>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PROMPT In-Context Leren</a:t>
            </a:r>
            <a:endParaRPr lang="nl-NL" sz="4219" i="1" dirty="0">
              <a:latin typeface="Courier New"/>
              <a:cs typeface="Courier New"/>
            </a:endParaRPr>
          </a:p>
        </p:txBody>
      </p:sp>
    </p:spTree>
    <p:extLst>
      <p:ext uri="{BB962C8B-B14F-4D97-AF65-F5344CB8AC3E}">
        <p14:creationId xmlns:p14="http://schemas.microsoft.com/office/powerpoint/2010/main" val="3324773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84B2BC-EAA9-BC72-F6C0-1985FA308347}"/>
              </a:ext>
            </a:extLst>
          </p:cNvPr>
          <p:cNvSpPr txBox="1"/>
          <p:nvPr/>
        </p:nvSpPr>
        <p:spPr>
          <a:xfrm>
            <a:off x="260536" y="6033794"/>
            <a:ext cx="4316153" cy="553998"/>
          </a:xfrm>
          <a:prstGeom prst="rect">
            <a:avLst/>
          </a:prstGeom>
          <a:solidFill>
            <a:schemeClr val="bg1">
              <a:lumMod val="85000"/>
            </a:schemeClr>
          </a:solidFill>
        </p:spPr>
        <p:txBody>
          <a:bodyPr wrap="square">
            <a:spAutoFit/>
          </a:bodyPr>
          <a:lstStyle/>
          <a:p>
            <a:r>
              <a:rPr lang="en-NL" sz="1000">
                <a:hlinkClick r:id="rId2"/>
              </a:rPr>
              <a:t>https://hint.hr.nl/nl/HR/Over-de-HR/Kwaliteit-en-onderwijs/chatgpt/?ticket=ST-1671563-7punmybYLWGLJ3yjav3yRI7iVdTel0nYg6R-20</a:t>
            </a:r>
            <a:endParaRPr lang="en-US" sz="1000" dirty="0"/>
          </a:p>
        </p:txBody>
      </p:sp>
      <p:pic>
        <p:nvPicPr>
          <p:cNvPr id="6" name="Picture 5">
            <a:extLst>
              <a:ext uri="{FF2B5EF4-FFF2-40B4-BE49-F238E27FC236}">
                <a16:creationId xmlns:a16="http://schemas.microsoft.com/office/drawing/2014/main" id="{E8A2BA2C-B96C-69AF-CF27-1D897353ABCF}"/>
              </a:ext>
            </a:extLst>
          </p:cNvPr>
          <p:cNvPicPr>
            <a:picLocks noChangeAspect="1"/>
          </p:cNvPicPr>
          <p:nvPr/>
        </p:nvPicPr>
        <p:blipFill>
          <a:blip r:embed="rId3"/>
          <a:stretch>
            <a:fillRect/>
          </a:stretch>
        </p:blipFill>
        <p:spPr>
          <a:xfrm>
            <a:off x="196948" y="291714"/>
            <a:ext cx="4597182" cy="5608702"/>
          </a:xfrm>
          <a:prstGeom prst="rect">
            <a:avLst/>
          </a:prstGeom>
        </p:spPr>
      </p:pic>
      <p:pic>
        <p:nvPicPr>
          <p:cNvPr id="8" name="Picture 7">
            <a:extLst>
              <a:ext uri="{FF2B5EF4-FFF2-40B4-BE49-F238E27FC236}">
                <a16:creationId xmlns:a16="http://schemas.microsoft.com/office/drawing/2014/main" id="{0D116CD8-4572-1EA2-7BB0-EFE80F8AD520}"/>
              </a:ext>
            </a:extLst>
          </p:cNvPr>
          <p:cNvPicPr>
            <a:picLocks noChangeAspect="1"/>
          </p:cNvPicPr>
          <p:nvPr/>
        </p:nvPicPr>
        <p:blipFill>
          <a:blip r:embed="rId4"/>
          <a:stretch>
            <a:fillRect/>
          </a:stretch>
        </p:blipFill>
        <p:spPr>
          <a:xfrm>
            <a:off x="4970662" y="412248"/>
            <a:ext cx="6971956" cy="5552384"/>
          </a:xfrm>
          <a:prstGeom prst="rect">
            <a:avLst/>
          </a:prstGeom>
        </p:spPr>
      </p:pic>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3768" y="26764"/>
            <a:ext cx="939781" cy="939781"/>
          </a:xfrm>
          <a:prstGeom prst="rect">
            <a:avLst/>
          </a:prstGeom>
        </p:spPr>
      </p:pic>
      <p:sp>
        <p:nvSpPr>
          <p:cNvPr id="9" name="TextBox 8">
            <a:extLst>
              <a:ext uri="{FF2B5EF4-FFF2-40B4-BE49-F238E27FC236}">
                <a16:creationId xmlns:a16="http://schemas.microsoft.com/office/drawing/2014/main" id="{058C1717-ED35-D7EF-C43C-9A75F753D498}"/>
              </a:ext>
            </a:extLst>
          </p:cNvPr>
          <p:cNvSpPr txBox="1"/>
          <p:nvPr/>
        </p:nvSpPr>
        <p:spPr>
          <a:xfrm>
            <a:off x="5218268" y="6103895"/>
            <a:ext cx="5895500" cy="246221"/>
          </a:xfrm>
          <a:prstGeom prst="rect">
            <a:avLst/>
          </a:prstGeom>
          <a:solidFill>
            <a:schemeClr val="bg1">
              <a:lumMod val="85000"/>
            </a:schemeClr>
          </a:solidFill>
        </p:spPr>
        <p:txBody>
          <a:bodyPr wrap="square">
            <a:spAutoFit/>
          </a:bodyPr>
          <a:lstStyle/>
          <a:p>
            <a:r>
              <a:rPr lang="nl-NL" sz="1000">
                <a:hlinkClick r:id="rId6"/>
              </a:rPr>
              <a:t>GitHub - HR-ChatGPT/ChatGPT-UITGELEGD: Leer hoe ChatGPT betrouwbaar en verantwoord te gebruiken.</a:t>
            </a:r>
            <a:endParaRPr lang="en-US" sz="1000" dirty="0"/>
          </a:p>
        </p:txBody>
      </p:sp>
    </p:spTree>
    <p:extLst>
      <p:ext uri="{BB962C8B-B14F-4D97-AF65-F5344CB8AC3E}">
        <p14:creationId xmlns:p14="http://schemas.microsoft.com/office/powerpoint/2010/main" val="3799599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98131" y="2104099"/>
            <a:ext cx="5615298" cy="1499169"/>
          </a:xfrm>
          <a:prstGeom prst="rect">
            <a:avLst/>
          </a:prstGeom>
        </p:spPr>
        <p:txBody>
          <a:bodyPr vert="horz" wrap="square" lIns="0" tIns="8930" rIns="0" bIns="0" rtlCol="0">
            <a:spAutoFit/>
          </a:bodyPr>
          <a:lstStyle/>
          <a:p>
            <a:pPr marL="8929">
              <a:spcBef>
                <a:spcPts val="70"/>
              </a:spcBef>
            </a:pPr>
            <a:r>
              <a:rPr lang="nl-NL" sz="4800" i="1" spc="39" dirty="0">
                <a:solidFill>
                  <a:srgbClr val="002060"/>
                </a:solidFill>
                <a:latin typeface="Arial"/>
                <a:cs typeface="Arial"/>
              </a:rPr>
              <a:t>“</a:t>
            </a:r>
            <a:r>
              <a:rPr lang="en-US" sz="4800" i="1" spc="39" dirty="0">
                <a:solidFill>
                  <a:srgbClr val="002060"/>
                </a:solidFill>
                <a:latin typeface="Arial"/>
                <a:cs typeface="Arial"/>
              </a:rPr>
              <a:t>Chain of Thought</a:t>
            </a:r>
            <a:r>
              <a:rPr lang="nl-NL" sz="4800" i="1" spc="39" dirty="0">
                <a:solidFill>
                  <a:srgbClr val="002060"/>
                </a:solidFill>
                <a:latin typeface="Arial"/>
                <a:cs typeface="Arial"/>
              </a:rPr>
              <a:t>”</a:t>
            </a:r>
          </a:p>
          <a:p>
            <a:pPr marL="8929">
              <a:spcBef>
                <a:spcPts val="70"/>
              </a:spcBef>
            </a:pPr>
            <a:r>
              <a:rPr lang="nl-NL" sz="4800" i="1" spc="39" dirty="0">
                <a:solidFill>
                  <a:srgbClr val="FF0000"/>
                </a:solidFill>
                <a:latin typeface="Arial"/>
                <a:cs typeface="Arial"/>
              </a:rPr>
              <a:t>denkketen</a:t>
            </a:r>
            <a:endParaRPr lang="nl-NL" sz="4800" i="1" dirty="0">
              <a:solidFill>
                <a:srgbClr val="FF0000"/>
              </a:solidFill>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3348734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06062" y="256068"/>
            <a:ext cx="11629623" cy="260304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596721" y="541414"/>
            <a:ext cx="11110175" cy="5569975"/>
          </a:xfrm>
          <a:prstGeom prst="rect">
            <a:avLst/>
          </a:prstGeom>
        </p:spPr>
        <p:txBody>
          <a:bodyPr vert="horz" wrap="square" lIns="0" tIns="11609" rIns="0" bIns="0" rtlCol="0">
            <a:spAutoFit/>
          </a:bodyPr>
          <a:lstStyle/>
          <a:p>
            <a:pPr marL="8929">
              <a:spcBef>
                <a:spcPts val="91"/>
              </a:spcBef>
            </a:pPr>
            <a:r>
              <a:rPr lang="nl-NL" sz="3600" b="1" dirty="0">
                <a:latin typeface="Courier New"/>
                <a:cs typeface="Courier New"/>
              </a:rPr>
              <a:t>"</a:t>
            </a:r>
            <a:r>
              <a:rPr lang="en-US" sz="3600" b="1" dirty="0">
                <a:latin typeface="Courier New"/>
                <a:cs typeface="Courier New"/>
              </a:rPr>
              <a:t>Chain-of-Thought</a:t>
            </a:r>
            <a:r>
              <a:rPr lang="nl-NL" sz="3600" b="1" dirty="0">
                <a:latin typeface="Courier New"/>
                <a:cs typeface="Courier New"/>
              </a:rPr>
              <a:t>" </a:t>
            </a:r>
            <a:r>
              <a:rPr lang="nl-NL" sz="3200" b="1" i="1" dirty="0">
                <a:solidFill>
                  <a:srgbClr val="FF0000"/>
                </a:solidFill>
                <a:latin typeface="Courier New"/>
                <a:cs typeface="Courier New"/>
              </a:rPr>
              <a:t>---gedachtenketen--- </a:t>
            </a:r>
          </a:p>
          <a:p>
            <a:pPr>
              <a:lnSpc>
                <a:spcPct val="150000"/>
              </a:lnSpc>
            </a:pPr>
            <a:endParaRPr lang="nl-NL" sz="1969" dirty="0">
              <a:latin typeface="Courier New"/>
              <a:cs typeface="Courier New"/>
            </a:endParaRPr>
          </a:p>
          <a:p>
            <a:pPr>
              <a:lnSpc>
                <a:spcPct val="150000"/>
              </a:lnSpc>
            </a:pPr>
            <a:r>
              <a:rPr lang="nl-NL" sz="1969" b="1" i="1" dirty="0">
                <a:latin typeface="Courier New"/>
                <a:cs typeface="Courier New"/>
              </a:rPr>
              <a:t>Een </a:t>
            </a:r>
            <a:r>
              <a:rPr lang="nl-NL" sz="1969" b="1" i="1" dirty="0">
                <a:solidFill>
                  <a:srgbClr val="FF0000"/>
                </a:solidFill>
                <a:latin typeface="Courier New"/>
                <a:cs typeface="Courier New"/>
              </a:rPr>
              <a:t>Chain-of-</a:t>
            </a:r>
            <a:r>
              <a:rPr lang="nl-NL" sz="1969" b="1" i="1" dirty="0" err="1">
                <a:solidFill>
                  <a:srgbClr val="FF0000"/>
                </a:solidFill>
                <a:latin typeface="Courier New"/>
                <a:cs typeface="Courier New"/>
              </a:rPr>
              <a:t>Thoughts</a:t>
            </a:r>
            <a:r>
              <a:rPr lang="nl-NL" sz="1969" b="1" i="1" dirty="0">
                <a:latin typeface="Courier New"/>
                <a:cs typeface="Courier New"/>
              </a:rPr>
              <a:t> kan worden beschouwd als een vorm van </a:t>
            </a:r>
          </a:p>
          <a:p>
            <a:pPr>
              <a:lnSpc>
                <a:spcPct val="150000"/>
              </a:lnSpc>
            </a:pPr>
            <a:r>
              <a:rPr lang="nl-NL" sz="1969" b="1" i="1" dirty="0">
                <a:solidFill>
                  <a:srgbClr val="FF0000"/>
                </a:solidFill>
                <a:latin typeface="Courier New"/>
                <a:cs typeface="Courier New"/>
              </a:rPr>
              <a:t>Logisch Redeneren</a:t>
            </a:r>
            <a:r>
              <a:rPr lang="nl-NL" sz="1969" b="1" i="1" dirty="0">
                <a:latin typeface="Courier New"/>
                <a:cs typeface="Courier New"/>
              </a:rPr>
              <a:t>: het proces van het opbouwen van een argumentatie.</a:t>
            </a:r>
          </a:p>
          <a:p>
            <a:pPr>
              <a:lnSpc>
                <a:spcPct val="150000"/>
              </a:lnSpc>
            </a:pPr>
            <a:endParaRPr lang="nl-NL" sz="1969" b="1" i="1" dirty="0">
              <a:latin typeface="Courier New"/>
              <a:cs typeface="Courier New"/>
            </a:endParaRPr>
          </a:p>
          <a:p>
            <a:pPr>
              <a:lnSpc>
                <a:spcPct val="150000"/>
              </a:lnSpc>
            </a:pPr>
            <a:endParaRPr lang="nl-NL" sz="1969" b="1" i="1" dirty="0">
              <a:latin typeface="Courier New"/>
              <a:cs typeface="Courier New"/>
            </a:endParaRPr>
          </a:p>
          <a:p>
            <a:pPr>
              <a:lnSpc>
                <a:spcPct val="150000"/>
              </a:lnSpc>
            </a:pPr>
            <a:r>
              <a:rPr lang="en-US" sz="2000" b="0" i="0" u="none" strike="noStrike" dirty="0">
                <a:effectLst/>
                <a:latin typeface="-apple-system"/>
                <a:hlinkClick r:id="rId2"/>
              </a:rPr>
              <a:t>Chain-of-thought</a:t>
            </a:r>
            <a:r>
              <a:rPr lang="nl-NL" sz="2000" b="0" i="0" u="none" strike="noStrike" dirty="0">
                <a:effectLst/>
                <a:latin typeface="-apple-system"/>
                <a:hlinkClick r:id="rId2"/>
              </a:rPr>
              <a:t> prompts</a:t>
            </a:r>
            <a:r>
              <a:rPr lang="nl-NL" sz="2000" b="0" i="0" dirty="0">
                <a:solidFill>
                  <a:srgbClr val="1F2328"/>
                </a:solidFill>
                <a:effectLst/>
                <a:latin typeface="-apple-system"/>
              </a:rPr>
              <a:t> zijn een soort </a:t>
            </a:r>
            <a:r>
              <a:rPr lang="nl-NL" sz="2000" b="0" i="1" dirty="0">
                <a:solidFill>
                  <a:srgbClr val="FF0000"/>
                </a:solidFill>
                <a:effectLst/>
                <a:latin typeface="-apple-system"/>
              </a:rPr>
              <a:t>"Few-shot </a:t>
            </a:r>
            <a:r>
              <a:rPr lang="nl-NL" sz="2000" b="0" i="1" dirty="0" err="1">
                <a:solidFill>
                  <a:srgbClr val="FF0000"/>
                </a:solidFill>
                <a:effectLst/>
                <a:latin typeface="-apple-system"/>
              </a:rPr>
              <a:t>prompting</a:t>
            </a:r>
            <a:r>
              <a:rPr lang="nl-NL" sz="2000" b="0" i="1" dirty="0">
                <a:solidFill>
                  <a:srgbClr val="FF0000"/>
                </a:solidFill>
                <a:effectLst/>
                <a:latin typeface="-apple-system"/>
              </a:rPr>
              <a:t>"</a:t>
            </a:r>
            <a:r>
              <a:rPr lang="nl-NL" sz="2000" b="0" i="0" dirty="0">
                <a:solidFill>
                  <a:srgbClr val="FF0000"/>
                </a:solidFill>
                <a:effectLst/>
                <a:latin typeface="-apple-system"/>
              </a:rPr>
              <a:t> </a:t>
            </a:r>
            <a:r>
              <a:rPr lang="nl-NL" sz="2000" b="0" i="0" dirty="0">
                <a:solidFill>
                  <a:srgbClr val="1F2328"/>
                </a:solidFill>
                <a:effectLst/>
                <a:latin typeface="-apple-system"/>
              </a:rPr>
              <a:t>waarbij de prompt bestaat uit een </a:t>
            </a:r>
            <a:r>
              <a:rPr lang="nl-NL" sz="2000" b="0" i="1" dirty="0">
                <a:solidFill>
                  <a:srgbClr val="1F2328"/>
                </a:solidFill>
                <a:effectLst/>
                <a:latin typeface="-apple-system"/>
              </a:rPr>
              <a:t>"keten van gedachten"</a:t>
            </a:r>
            <a:r>
              <a:rPr lang="nl-NL" sz="2000" b="0" i="0" dirty="0">
                <a:solidFill>
                  <a:srgbClr val="1F2328"/>
                </a:solidFill>
                <a:effectLst/>
                <a:latin typeface="-apple-system"/>
              </a:rPr>
              <a:t> die het model moet volgen om de juiste woorden te kiezen. </a:t>
            </a:r>
          </a:p>
          <a:p>
            <a:pPr>
              <a:lnSpc>
                <a:spcPct val="150000"/>
              </a:lnSpc>
            </a:pPr>
            <a:r>
              <a:rPr lang="nl-NL" sz="2000" b="0" i="0" dirty="0">
                <a:solidFill>
                  <a:srgbClr val="1F2328"/>
                </a:solidFill>
                <a:effectLst/>
                <a:latin typeface="-apple-system"/>
              </a:rPr>
              <a:t>Dit is een belangrijke stap in het proces van het creëren van een </a:t>
            </a:r>
            <a:r>
              <a:rPr lang="nl-NL" sz="2000" b="0" i="1" dirty="0">
                <a:solidFill>
                  <a:srgbClr val="FF0000"/>
                </a:solidFill>
                <a:effectLst/>
                <a:latin typeface="-apple-system"/>
              </a:rPr>
              <a:t>"specifieke context"</a:t>
            </a:r>
            <a:r>
              <a:rPr lang="nl-NL" sz="2000" b="0" i="0" dirty="0">
                <a:solidFill>
                  <a:srgbClr val="FF0000"/>
                </a:solidFill>
                <a:effectLst/>
                <a:latin typeface="-apple-system"/>
              </a:rPr>
              <a:t> </a:t>
            </a:r>
            <a:r>
              <a:rPr lang="nl-NL" sz="2000" b="0" i="0" dirty="0">
                <a:solidFill>
                  <a:srgbClr val="1F2328"/>
                </a:solidFill>
                <a:effectLst/>
                <a:latin typeface="-apple-system"/>
              </a:rPr>
              <a:t>en dus de gewenste uitkomst. Uitgangspunt is dat een LLM instaat is om alle aangeleverde informatie </a:t>
            </a:r>
            <a:r>
              <a:rPr lang="nl-NL" sz="2000" b="0" i="1" dirty="0">
                <a:solidFill>
                  <a:srgbClr val="1F2328"/>
                </a:solidFill>
                <a:effectLst/>
                <a:latin typeface="-apple-system"/>
              </a:rPr>
              <a:t>---</a:t>
            </a:r>
            <a:r>
              <a:rPr lang="nl-NL" sz="2000" b="0" i="1" dirty="0" err="1">
                <a:solidFill>
                  <a:srgbClr val="1F2328"/>
                </a:solidFill>
                <a:effectLst/>
                <a:latin typeface="-apple-system"/>
              </a:rPr>
              <a:t>thoughts</a:t>
            </a:r>
            <a:r>
              <a:rPr lang="nl-NL" sz="2000" b="0" i="1" dirty="0">
                <a:solidFill>
                  <a:srgbClr val="1F2328"/>
                </a:solidFill>
                <a:effectLst/>
                <a:latin typeface="-apple-system"/>
              </a:rPr>
              <a:t>---</a:t>
            </a:r>
            <a:r>
              <a:rPr lang="nl-NL" sz="2000" b="0" i="0" dirty="0">
                <a:solidFill>
                  <a:srgbClr val="1F2328"/>
                </a:solidFill>
                <a:effectLst/>
                <a:latin typeface="-apple-system"/>
              </a:rPr>
              <a:t> samen te voegen en deze </a:t>
            </a:r>
            <a:r>
              <a:rPr lang="nl-NL" sz="2000" b="0" i="0" dirty="0">
                <a:solidFill>
                  <a:srgbClr val="FF0000"/>
                </a:solidFill>
                <a:effectLst/>
                <a:latin typeface="-apple-system"/>
              </a:rPr>
              <a:t>synthese aan nieuwe </a:t>
            </a:r>
            <a:r>
              <a:rPr lang="nl-NL" sz="2000" b="0" i="1" dirty="0">
                <a:solidFill>
                  <a:srgbClr val="FF0000"/>
                </a:solidFill>
                <a:effectLst/>
                <a:latin typeface="-apple-system"/>
              </a:rPr>
              <a:t>"kennis"</a:t>
            </a:r>
            <a:r>
              <a:rPr lang="nl-NL" sz="2000" b="0" i="0" dirty="0">
                <a:solidFill>
                  <a:srgbClr val="FF0000"/>
                </a:solidFill>
                <a:effectLst/>
                <a:latin typeface="-apple-system"/>
              </a:rPr>
              <a:t> </a:t>
            </a:r>
            <a:r>
              <a:rPr lang="nl-NL" sz="2000" b="0" i="0" dirty="0">
                <a:solidFill>
                  <a:srgbClr val="1F2328"/>
                </a:solidFill>
                <a:effectLst/>
                <a:latin typeface="-apple-system"/>
              </a:rPr>
              <a:t>te gebruiken als uitgangspunt om de juiste woorden te kiezen door deze te vergelijken met de woorden die ChatGPT al in zich herbergt.</a:t>
            </a:r>
            <a:endParaRPr lang="nl-NL" sz="1969" b="1" i="1" dirty="0">
              <a:latin typeface="Courier New"/>
              <a:cs typeface="Courier New"/>
            </a:endParaRPr>
          </a:p>
        </p:txBody>
      </p:sp>
    </p:spTree>
    <p:extLst>
      <p:ext uri="{BB962C8B-B14F-4D97-AF65-F5344CB8AC3E}">
        <p14:creationId xmlns:p14="http://schemas.microsoft.com/office/powerpoint/2010/main" val="1035005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FFF4DB-644C-4027-5CE7-B6BDA1190569}"/>
              </a:ext>
            </a:extLst>
          </p:cNvPr>
          <p:cNvPicPr>
            <a:picLocks noChangeAspect="1"/>
          </p:cNvPicPr>
          <p:nvPr/>
        </p:nvPicPr>
        <p:blipFill rotWithShape="1">
          <a:blip r:embed="rId2"/>
          <a:srcRect b="91160"/>
          <a:stretch/>
        </p:blipFill>
        <p:spPr>
          <a:xfrm>
            <a:off x="352022" y="288743"/>
            <a:ext cx="5584351" cy="845113"/>
          </a:xfrm>
          <a:prstGeom prst="rect">
            <a:avLst/>
          </a:prstGeom>
        </p:spPr>
      </p:pic>
      <p:pic>
        <p:nvPicPr>
          <p:cNvPr id="4" name="Picture 3">
            <a:extLst>
              <a:ext uri="{FF2B5EF4-FFF2-40B4-BE49-F238E27FC236}">
                <a16:creationId xmlns:a16="http://schemas.microsoft.com/office/drawing/2014/main" id="{B05BB2EA-6E7A-52AB-6F59-FD5646F5DA8E}"/>
              </a:ext>
            </a:extLst>
          </p:cNvPr>
          <p:cNvPicPr>
            <a:picLocks noChangeAspect="1"/>
          </p:cNvPicPr>
          <p:nvPr/>
        </p:nvPicPr>
        <p:blipFill rotWithShape="1">
          <a:blip r:embed="rId2"/>
          <a:srcRect t="29440"/>
          <a:stretch/>
        </p:blipFill>
        <p:spPr>
          <a:xfrm>
            <a:off x="4397412" y="1008617"/>
            <a:ext cx="5162640" cy="5253629"/>
          </a:xfrm>
          <a:prstGeom prst="rect">
            <a:avLst/>
          </a:prstGeom>
        </p:spPr>
      </p:pic>
      <p:sp>
        <p:nvSpPr>
          <p:cNvPr id="6" name="TextBox 5">
            <a:extLst>
              <a:ext uri="{FF2B5EF4-FFF2-40B4-BE49-F238E27FC236}">
                <a16:creationId xmlns:a16="http://schemas.microsoft.com/office/drawing/2014/main" id="{FCB41839-B7BE-4A02-3E1C-9A36CE074B5E}"/>
              </a:ext>
            </a:extLst>
          </p:cNvPr>
          <p:cNvSpPr txBox="1"/>
          <p:nvPr/>
        </p:nvSpPr>
        <p:spPr>
          <a:xfrm>
            <a:off x="223234" y="5768542"/>
            <a:ext cx="1940417" cy="646331"/>
          </a:xfrm>
          <a:prstGeom prst="rect">
            <a:avLst/>
          </a:prstGeom>
          <a:noFill/>
        </p:spPr>
        <p:txBody>
          <a:bodyPr wrap="square">
            <a:spAutoFit/>
          </a:bodyPr>
          <a:lstStyle/>
          <a:p>
            <a:r>
              <a:rPr lang="nl-NL" sz="900" dirty="0">
                <a:hlinkClick r:id="rId3"/>
              </a:rPr>
              <a:t>GitHub - HR-ChatGPT/ChatGPT-UITGELEGD: Leer hoe ChatGPT betrouwbaar en verantwoord te gebruiken.</a:t>
            </a:r>
            <a:endParaRPr lang="nl-NL" sz="900" dirty="0"/>
          </a:p>
        </p:txBody>
      </p:sp>
      <p:pic>
        <p:nvPicPr>
          <p:cNvPr id="16386" name="Picture 2">
            <a:extLst>
              <a:ext uri="{FF2B5EF4-FFF2-40B4-BE49-F238E27FC236}">
                <a16:creationId xmlns:a16="http://schemas.microsoft.com/office/drawing/2014/main" id="{52D8CA4A-82EB-5DCE-7605-3305E5FF11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82" y="4069456"/>
            <a:ext cx="1635886" cy="1635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44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01D5C-87F5-F31F-027C-4BAE6BBEF441}"/>
              </a:ext>
            </a:extLst>
          </p:cNvPr>
          <p:cNvPicPr>
            <a:picLocks noChangeAspect="1"/>
          </p:cNvPicPr>
          <p:nvPr/>
        </p:nvPicPr>
        <p:blipFill>
          <a:blip r:embed="rId2"/>
          <a:stretch>
            <a:fillRect/>
          </a:stretch>
        </p:blipFill>
        <p:spPr>
          <a:xfrm>
            <a:off x="1508625" y="168498"/>
            <a:ext cx="4061367" cy="6521003"/>
          </a:xfrm>
          <a:prstGeom prst="rect">
            <a:avLst/>
          </a:prstGeom>
        </p:spPr>
      </p:pic>
      <p:pic>
        <p:nvPicPr>
          <p:cNvPr id="19458" name="Picture 2">
            <a:hlinkClick r:id="rId3"/>
            <a:extLst>
              <a:ext uri="{FF2B5EF4-FFF2-40B4-BE49-F238E27FC236}">
                <a16:creationId xmlns:a16="http://schemas.microsoft.com/office/drawing/2014/main" id="{C110CF7D-D8A8-FA22-AEF8-3B4F8E3D6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5295" y="1416408"/>
            <a:ext cx="1970736" cy="19707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A81FB-D55C-E120-F6E2-FFD52AB63730}"/>
              </a:ext>
            </a:extLst>
          </p:cNvPr>
          <p:cNvSpPr txBox="1"/>
          <p:nvPr/>
        </p:nvSpPr>
        <p:spPr>
          <a:xfrm>
            <a:off x="6941713" y="3470857"/>
            <a:ext cx="1966175" cy="507831"/>
          </a:xfrm>
          <a:prstGeom prst="rect">
            <a:avLst/>
          </a:prstGeom>
          <a:noFill/>
        </p:spPr>
        <p:txBody>
          <a:bodyPr wrap="square">
            <a:spAutoFit/>
          </a:bodyPr>
          <a:lstStyle/>
          <a:p>
            <a:r>
              <a:rPr lang="nl-NL" sz="900" dirty="0">
                <a:hlinkClick r:id="rId3"/>
              </a:rPr>
              <a:t>https://arxiv.org/pdf/2201.11903</a:t>
            </a:r>
            <a:endParaRPr lang="nl-NL" sz="900" dirty="0"/>
          </a:p>
          <a:p>
            <a:endParaRPr lang="nl-NL" dirty="0"/>
          </a:p>
        </p:txBody>
      </p:sp>
    </p:spTree>
    <p:extLst>
      <p:ext uri="{BB962C8B-B14F-4D97-AF65-F5344CB8AC3E}">
        <p14:creationId xmlns:p14="http://schemas.microsoft.com/office/powerpoint/2010/main" val="3094548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822588" y="938522"/>
            <a:ext cx="6535800" cy="4375597"/>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Chain-of-thought prompt engineering</a:t>
            </a: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hlinkClick r:id="rId2"/>
              </a:rPr>
              <a:t>SAT</a:t>
            </a:r>
            <a:r>
              <a:rPr lang="en-US" sz="5625" spc="-14" dirty="0">
                <a:solidFill>
                  <a:srgbClr val="FFFFFF"/>
                </a:solidFill>
                <a:latin typeface="Calibri Light" panose="020F0302020204030204" pitchFamily="34" charset="0"/>
                <a:cs typeface="Calibri Light" panose="020F0302020204030204" pitchFamily="34" charset="0"/>
              </a:rPr>
              <a:t> exam answering</a:t>
            </a: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C1300A-F393-373E-F1DC-94E6E26242AF}"/>
              </a:ext>
            </a:extLst>
          </p:cNvPr>
          <p:cNvSpPr txBox="1"/>
          <p:nvPr/>
        </p:nvSpPr>
        <p:spPr>
          <a:xfrm>
            <a:off x="635358" y="652529"/>
            <a:ext cx="9345770" cy="5478423"/>
          </a:xfrm>
          <a:prstGeom prst="rect">
            <a:avLst/>
          </a:prstGeom>
          <a:noFill/>
        </p:spPr>
        <p:txBody>
          <a:bodyPr wrap="square">
            <a:spAutoFit/>
          </a:bodyPr>
          <a:lstStyle/>
          <a:p>
            <a:r>
              <a:rPr lang="nl-NL" sz="1400" b="1" dirty="0">
                <a:latin typeface="Courier New" panose="02070309020205020404" pitchFamily="49" charset="0"/>
              </a:rPr>
              <a:t>PROMPT Aanwijzingen: </a:t>
            </a:r>
          </a:p>
          <a:p>
            <a:endParaRPr lang="nl-NL" sz="1400" b="1" dirty="0">
              <a:latin typeface="Courier New" panose="02070309020205020404" pitchFamily="49" charset="0"/>
            </a:endParaRPr>
          </a:p>
          <a:p>
            <a:r>
              <a:rPr lang="nl-NL" sz="1400" b="1" dirty="0">
                <a:latin typeface="Courier New" panose="02070309020205020404" pitchFamily="49" charset="0"/>
              </a:rPr>
              <a:t>In de volgende vraag wordt een verwant</a:t>
            </a:r>
          </a:p>
          <a:p>
            <a:r>
              <a:rPr lang="nl-NL" sz="1400" b="1" dirty="0">
                <a:latin typeface="Courier New" panose="02070309020205020404" pitchFamily="49" charset="0"/>
              </a:rPr>
              <a:t>paar woorden of zinnen gevolgd door vijf</a:t>
            </a:r>
          </a:p>
          <a:p>
            <a:r>
              <a:rPr lang="nl-NL" sz="1400" b="1" dirty="0">
                <a:latin typeface="Courier New" panose="02070309020205020404" pitchFamily="49" charset="0"/>
              </a:rPr>
              <a:t>paren van woorden of zinnen. </a:t>
            </a:r>
          </a:p>
          <a:p>
            <a:endParaRPr lang="nl-NL" sz="1400" b="1" dirty="0">
              <a:latin typeface="Courier New" panose="02070309020205020404" pitchFamily="49" charset="0"/>
            </a:endParaRPr>
          </a:p>
          <a:p>
            <a:r>
              <a:rPr lang="nl-NL" sz="1400" b="1" dirty="0">
                <a:latin typeface="Courier New" panose="02070309020205020404" pitchFamily="49" charset="0"/>
              </a:rPr>
              <a:t>Kies het paar dat het beste een relatie uitdrukt die vergelijkbaar is met die in het oorspronkelijke paar.</a:t>
            </a:r>
          </a:p>
          <a:p>
            <a:endParaRPr lang="nl-NL" sz="1400" b="1" dirty="0">
              <a:latin typeface="Courier New" panose="02070309020205020404" pitchFamily="49" charset="0"/>
            </a:endParaRPr>
          </a:p>
          <a:p>
            <a:r>
              <a:rPr lang="nl-NL" sz="1400" b="1" dirty="0">
                <a:latin typeface="Courier New" panose="02070309020205020404" pitchFamily="49" charset="0"/>
              </a:rPr>
              <a:t>OPSCHEPPER::BESCHEIDEN</a:t>
            </a:r>
          </a:p>
          <a:p>
            <a:endParaRPr lang="nl-NL" sz="1400" b="1" dirty="0">
              <a:latin typeface="Courier New" panose="02070309020205020404" pitchFamily="49" charset="0"/>
            </a:endParaRPr>
          </a:p>
          <a:p>
            <a:r>
              <a:rPr lang="nl-NL" sz="1400" b="1" dirty="0">
                <a:latin typeface="Courier New" panose="02070309020205020404" pitchFamily="49" charset="0"/>
              </a:rPr>
              <a:t>A) PRILLE : ERVARING</a:t>
            </a:r>
          </a:p>
          <a:p>
            <a:r>
              <a:rPr lang="nl-NL" sz="1400" b="1" dirty="0">
                <a:latin typeface="Courier New" panose="02070309020205020404" pitchFamily="49" charset="0"/>
              </a:rPr>
              <a:t>B) VERDUISTERAAR : HEBZUCHT</a:t>
            </a:r>
          </a:p>
          <a:p>
            <a:r>
              <a:rPr lang="nl-NL" sz="1400" b="1" dirty="0">
                <a:latin typeface="Courier New" panose="02070309020205020404" pitchFamily="49" charset="0"/>
              </a:rPr>
              <a:t>C) MUURBLOEMPJE : VERLEGENHEID</a:t>
            </a:r>
          </a:p>
          <a:p>
            <a:r>
              <a:rPr lang="nl-NL" sz="1400" b="1" dirty="0">
                <a:latin typeface="Courier New" panose="02070309020205020404" pitchFamily="49" charset="0"/>
              </a:rPr>
              <a:t>D) INVALIDE : KWAAL</a:t>
            </a:r>
          </a:p>
          <a:p>
            <a:r>
              <a:rPr lang="nl-NL" sz="1400" b="1" dirty="0">
                <a:latin typeface="Courier New" panose="02070309020205020404" pitchFamily="49" charset="0"/>
              </a:rPr>
              <a:t>E) KANDIDAAT: AMBITIE</a:t>
            </a:r>
          </a:p>
          <a:p>
            <a:endParaRPr lang="nl-NL" sz="1400" b="1" dirty="0">
              <a:latin typeface="Courier New" panose="02070309020205020404" pitchFamily="49" charset="0"/>
            </a:endParaRPr>
          </a:p>
          <a:p>
            <a:r>
              <a:rPr lang="nl-NL" sz="1400" b="1" dirty="0">
                <a:latin typeface="Courier New" panose="02070309020205020404" pitchFamily="49" charset="0"/>
              </a:rPr>
              <a:t>Laten we dit probleem oplossen door het op te splitsen in stappen. </a:t>
            </a:r>
          </a:p>
          <a:p>
            <a:endParaRPr lang="nl-NL" sz="1400" b="1" dirty="0">
              <a:latin typeface="Courier New" panose="02070309020205020404" pitchFamily="49" charset="0"/>
            </a:endParaRPr>
          </a:p>
          <a:p>
            <a:r>
              <a:rPr lang="nl-NL" sz="1400" b="1" dirty="0">
                <a:latin typeface="Courier New" panose="02070309020205020404" pitchFamily="49" charset="0"/>
              </a:rPr>
              <a:t>Begin met aan te geven hoeveel stappen er nodig zijn om de vraag te beantwoorden.</a:t>
            </a:r>
          </a:p>
          <a:p>
            <a:endParaRPr lang="nl-NL" sz="1400" b="1" dirty="0">
              <a:latin typeface="Courier New" panose="02070309020205020404" pitchFamily="49" charset="0"/>
            </a:endParaRPr>
          </a:p>
          <a:p>
            <a:r>
              <a:rPr lang="nl-NL" sz="1400" b="1" dirty="0">
                <a:latin typeface="Courier New" panose="02070309020205020404" pitchFamily="49" charset="0"/>
              </a:rPr>
              <a:t>Stap 1: Lees het oorspronkelijke paar</a:t>
            </a:r>
          </a:p>
          <a:p>
            <a:r>
              <a:rPr lang="nl-NL" sz="1400" b="1" dirty="0">
                <a:latin typeface="Courier New" panose="02070309020205020404" pitchFamily="49" charset="0"/>
              </a:rPr>
              <a:t>Stap 2: Lees de vijf paren</a:t>
            </a:r>
          </a:p>
          <a:p>
            <a:r>
              <a:rPr lang="nl-NL" sz="1400" b="1" dirty="0">
                <a:latin typeface="Courier New" panose="02070309020205020404" pitchFamily="49" charset="0"/>
              </a:rPr>
              <a:t>Stap 3: Kies het paar dat het best een relatie uitdrukt die vergelijkbaar is met die in het oorspronkelijke paar.</a:t>
            </a:r>
          </a:p>
        </p:txBody>
      </p:sp>
      <p:sp>
        <p:nvSpPr>
          <p:cNvPr id="7" name="TextBox 6">
            <a:extLst>
              <a:ext uri="{FF2B5EF4-FFF2-40B4-BE49-F238E27FC236}">
                <a16:creationId xmlns:a16="http://schemas.microsoft.com/office/drawing/2014/main" id="{C3D28277-DF11-8DC7-57BE-873F51B6E366}"/>
              </a:ext>
            </a:extLst>
          </p:cNvPr>
          <p:cNvSpPr txBox="1"/>
          <p:nvPr/>
        </p:nvSpPr>
        <p:spPr>
          <a:xfrm>
            <a:off x="10533174" y="5760936"/>
            <a:ext cx="1325719" cy="400110"/>
          </a:xfrm>
          <a:prstGeom prst="rect">
            <a:avLst/>
          </a:prstGeom>
          <a:noFill/>
        </p:spPr>
        <p:txBody>
          <a:bodyPr wrap="square">
            <a:spAutoFit/>
          </a:bodyPr>
          <a:lstStyle/>
          <a:p>
            <a:r>
              <a:rPr lang="nl-NL" sz="1000" dirty="0">
                <a:hlinkClick r:id="rId2"/>
              </a:rPr>
              <a:t>https://arxiv.org/pdf/2102.07350.pdf</a:t>
            </a:r>
            <a:endParaRPr lang="nl-NL" sz="1000" dirty="0"/>
          </a:p>
        </p:txBody>
      </p:sp>
      <p:pic>
        <p:nvPicPr>
          <p:cNvPr id="10242" name="Picture 2">
            <a:hlinkClick r:id="rId2"/>
            <a:extLst>
              <a:ext uri="{FF2B5EF4-FFF2-40B4-BE49-F238E27FC236}">
                <a16:creationId xmlns:a16="http://schemas.microsoft.com/office/drawing/2014/main" id="{995FEE1F-0B1E-D404-F8EB-64C1C9A6C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7847" y="4364863"/>
            <a:ext cx="1325719" cy="1325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362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5C6DD6-25AC-BFBF-4B4D-08ABF5FB3142}"/>
              </a:ext>
            </a:extLst>
          </p:cNvPr>
          <p:cNvPicPr>
            <a:picLocks noChangeAspect="1"/>
          </p:cNvPicPr>
          <p:nvPr/>
        </p:nvPicPr>
        <p:blipFill>
          <a:blip r:embed="rId2"/>
          <a:stretch>
            <a:fillRect/>
          </a:stretch>
        </p:blipFill>
        <p:spPr>
          <a:xfrm>
            <a:off x="2463945" y="139519"/>
            <a:ext cx="5035852" cy="6480418"/>
          </a:xfrm>
          <a:prstGeom prst="rect">
            <a:avLst/>
          </a:prstGeom>
        </p:spPr>
      </p:pic>
      <p:pic>
        <p:nvPicPr>
          <p:cNvPr id="11266" name="Picture 2">
            <a:extLst>
              <a:ext uri="{FF2B5EF4-FFF2-40B4-BE49-F238E27FC236}">
                <a16:creationId xmlns:a16="http://schemas.microsoft.com/office/drawing/2014/main" id="{7023987B-D975-151C-46A2-9B1566DBB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60" y="549498"/>
            <a:ext cx="1376966" cy="137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211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chemeClr val="accent6">
              <a:lumMod val="75000"/>
            </a:schemeClr>
          </a:solidFill>
        </p:spPr>
        <p:txBody>
          <a:bodyPr wrap="square" lIns="0" tIns="0" rIns="0" bIns="0" rtlCol="0"/>
          <a:lstStyle/>
          <a:p>
            <a:endParaRPr sz="1266" dirty="0"/>
          </a:p>
        </p:txBody>
      </p:sp>
      <p:sp>
        <p:nvSpPr>
          <p:cNvPr id="3" name="object 3"/>
          <p:cNvSpPr txBox="1"/>
          <p:nvPr/>
        </p:nvSpPr>
        <p:spPr>
          <a:xfrm>
            <a:off x="1874104" y="2973384"/>
            <a:ext cx="5686539" cy="874639"/>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{ISO use-case}</a:t>
            </a:r>
            <a:endParaRPr sz="5625" dirty="0">
              <a:latin typeface="Calibri Light" panose="020F0302020204030204" pitchFamily="34" charset="0"/>
              <a:cs typeface="Calibri Light" panose="020F03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65140" y="1567305"/>
            <a:ext cx="8031649" cy="4022937"/>
          </a:xfrm>
          <a:prstGeom prst="rect">
            <a:avLst/>
          </a:prstGeom>
        </p:spPr>
        <p:txBody>
          <a:bodyPr vert="horz" wrap="square" lIns="0" tIns="8930" rIns="0" bIns="0" rtlCol="0">
            <a:spAutoFit/>
          </a:bodyPr>
          <a:lstStyle/>
          <a:p>
            <a:pPr marL="8929">
              <a:spcBef>
                <a:spcPts val="70"/>
              </a:spcBef>
            </a:pPr>
            <a:r>
              <a:rPr lang="en-US" sz="4800" i="1" spc="39" dirty="0">
                <a:solidFill>
                  <a:srgbClr val="002060"/>
                </a:solidFill>
                <a:latin typeface="Arial"/>
                <a:cs typeface="Arial"/>
              </a:rPr>
              <a:t>Use Case</a:t>
            </a:r>
          </a:p>
          <a:p>
            <a:pPr lvl="7"/>
            <a:r>
              <a:rPr lang="nl-NL" sz="2800" dirty="0">
                <a:effectLst/>
                <a:latin typeface="Arial" panose="020B0604020202020204" pitchFamily="34" charset="0"/>
                <a:ea typeface="Arial" panose="020B0604020202020204" pitchFamily="34" charset="0"/>
                <a:cs typeface="Arial" panose="020B0604020202020204" pitchFamily="34" charset="0"/>
              </a:rPr>
              <a:t>CURSUS</a:t>
            </a:r>
            <a:r>
              <a:rPr lang="nl-NL" sz="2800" dirty="0">
                <a:solidFill>
                  <a:srgbClr val="C00000"/>
                </a:solidFill>
                <a:effectLst/>
                <a:latin typeface="Arial" panose="020B0604020202020204" pitchFamily="34" charset="0"/>
                <a:ea typeface="Arial" panose="020B0604020202020204" pitchFamily="34" charset="0"/>
                <a:cs typeface="Arial" panose="020B0604020202020204" pitchFamily="34" charset="0"/>
              </a:rPr>
              <a:t> </a:t>
            </a:r>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2800" dirty="0">
                <a:effectLst/>
                <a:latin typeface="Arial" panose="020B0604020202020204" pitchFamily="34" charset="0"/>
                <a:ea typeface="Arial" panose="020B0604020202020204" pitchFamily="34" charset="0"/>
                <a:cs typeface="Arial" panose="020B0604020202020204" pitchFamily="34" charset="0"/>
              </a:rPr>
              <a:t>Handleiding</a:t>
            </a:r>
          </a:p>
          <a:p>
            <a:pPr lvl="7"/>
            <a:endParaRPr lang="nl-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1800" b="1"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rPr>
              <a:t>Sociale kwaliteit in de stad – 2023/2024</a:t>
            </a:r>
            <a:endParaRPr lang="en-NL" sz="1800"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endParaRPr>
          </a:p>
          <a:p>
            <a:pPr lvl="7"/>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2800" dirty="0" err="1">
                <a:solidFill>
                  <a:srgbClr val="C00000"/>
                </a:solidFill>
                <a:effectLst/>
                <a:latin typeface="Dark Underground"/>
                <a:ea typeface="Arial" panose="020B0604020202020204" pitchFamily="34" charset="0"/>
                <a:cs typeface="Arial" panose="020B0604020202020204" pitchFamily="34" charset="0"/>
              </a:rPr>
              <a:t>Social</a:t>
            </a:r>
            <a:r>
              <a:rPr lang="nl-NL" sz="2800" dirty="0">
                <a:solidFill>
                  <a:srgbClr val="C00000"/>
                </a:solidFill>
                <a:effectLst/>
                <a:latin typeface="Dark Underground"/>
                <a:ea typeface="Arial" panose="020B0604020202020204" pitchFamily="34" charset="0"/>
                <a:cs typeface="Arial" panose="020B0604020202020204" pitchFamily="34" charset="0"/>
              </a:rPr>
              <a:t> </a:t>
            </a:r>
            <a:r>
              <a:rPr lang="nl-NL" sz="2800" dirty="0" err="1">
                <a:solidFill>
                  <a:srgbClr val="C00000"/>
                </a:solidFill>
                <a:effectLst/>
                <a:latin typeface="Dark Underground"/>
                <a:ea typeface="Arial" panose="020B0604020202020204" pitchFamily="34" charset="0"/>
                <a:cs typeface="Arial" panose="020B0604020202020204" pitchFamily="34" charset="0"/>
              </a:rPr>
              <a:t>Work</a:t>
            </a:r>
            <a:r>
              <a:rPr lang="nl-NL" sz="2800" dirty="0">
                <a:solidFill>
                  <a:srgbClr val="C00000"/>
                </a:solidFill>
                <a:effectLst/>
                <a:latin typeface="Dark Underground"/>
                <a:ea typeface="Arial" panose="020B0604020202020204" pitchFamily="34" charset="0"/>
                <a:cs typeface="Arial" panose="020B0604020202020204" pitchFamily="34" charset="0"/>
              </a:rPr>
              <a:t> jaar 1</a:t>
            </a:r>
            <a:endParaRPr lang="en-NL" sz="2800" dirty="0">
              <a:effectLst/>
              <a:latin typeface="Arial" panose="020B0604020202020204" pitchFamily="34" charset="0"/>
              <a:ea typeface="Arial" panose="020B0604020202020204" pitchFamily="34" charset="0"/>
              <a:cs typeface="Arial" panose="020B0604020202020204" pitchFamily="34" charset="0"/>
            </a:endParaRPr>
          </a:p>
          <a:p>
            <a:pPr marL="8929">
              <a:spcBef>
                <a:spcPts val="70"/>
              </a:spcBef>
            </a:pPr>
            <a:endParaRPr lang="nl-NL"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2582974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37610" y="1602395"/>
            <a:ext cx="7983147" cy="354486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384378" y="1810840"/>
            <a:ext cx="7007890" cy="2902385"/>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nl-NL" sz="4219" b="1" dirty="0">
                <a:latin typeface="Courier New"/>
                <a:cs typeface="Courier New"/>
              </a:rPr>
              <a:t>Samenvatten</a:t>
            </a:r>
            <a:r>
              <a:rPr lang="en-US" sz="4219" b="1" dirty="0">
                <a:latin typeface="Courier New"/>
                <a:cs typeface="Courier New"/>
              </a:rPr>
              <a:t> </a:t>
            </a:r>
          </a:p>
          <a:p>
            <a:pPr marL="8929">
              <a:spcBef>
                <a:spcPts val="91"/>
              </a:spcBef>
            </a:pPr>
            <a:endParaRPr lang="nl-NL" sz="1969" b="1" i="1" dirty="0">
              <a:latin typeface="Courier New"/>
              <a:cs typeface="Courier New"/>
            </a:endParaRPr>
          </a:p>
          <a:p>
            <a:pPr marL="8929">
              <a:spcBef>
                <a:spcPts val="91"/>
              </a:spcBef>
            </a:pPr>
            <a:r>
              <a:rPr lang="nl-NL" sz="1969" b="1" i="1" dirty="0">
                <a:latin typeface="Courier New"/>
                <a:cs typeface="Courier New"/>
              </a:rPr>
              <a:t>In Dutch TLDR:</a:t>
            </a:r>
          </a:p>
          <a:p>
            <a:pPr marL="8929">
              <a:spcBef>
                <a:spcPts val="91"/>
              </a:spcBef>
            </a:pPr>
            <a:r>
              <a:rPr lang="nl-NL" sz="1969" b="1" i="1" dirty="0" err="1">
                <a:latin typeface="Courier New"/>
                <a:cs typeface="Courier New"/>
              </a:rPr>
              <a:t>xxxxxxxxxxxxxxxxxxxxxxxxxxxxxxxxxxx</a:t>
            </a:r>
            <a:endParaRPr lang="nl-NL" sz="1969" b="1" i="1" dirty="0">
              <a:latin typeface="Courier New"/>
              <a:cs typeface="Courier New"/>
            </a:endParaRPr>
          </a:p>
          <a:p>
            <a:pPr marL="8929">
              <a:spcBef>
                <a:spcPts val="91"/>
              </a:spcBef>
            </a:pPr>
            <a:r>
              <a:rPr lang="nl-NL" sz="1969" b="1" i="1" dirty="0" err="1">
                <a:latin typeface="Courier New"/>
                <a:cs typeface="Courier New"/>
              </a:rPr>
              <a:t>xxxxxxxxxxxxxxxxxxxxxxxxxxxxxxxxxxx</a:t>
            </a:r>
            <a:endParaRPr lang="nl-NL" sz="1969" b="1" i="1" dirty="0">
              <a:latin typeface="Courier New"/>
              <a:cs typeface="Courier New"/>
            </a:endParaRPr>
          </a:p>
          <a:p>
            <a:pPr marL="8929">
              <a:spcBef>
                <a:spcPts val="91"/>
              </a:spcBef>
            </a:pPr>
            <a:r>
              <a:rPr lang="nl-NL" sz="1969" b="1" i="1" dirty="0" err="1">
                <a:latin typeface="Courier New"/>
                <a:cs typeface="Courier New"/>
              </a:rPr>
              <a:t>xxxxxxxxxxxxxxxxxxxxxxxxxxxxxxxxxxx</a:t>
            </a:r>
            <a:endParaRPr lang="en-US" sz="4219" b="1" dirty="0">
              <a:latin typeface="Courier New"/>
              <a:cs typeface="Courier New"/>
            </a:endParaRPr>
          </a:p>
        </p:txBody>
      </p:sp>
      <p:sp>
        <p:nvSpPr>
          <p:cNvPr id="3" name="TextBox 2">
            <a:extLst>
              <a:ext uri="{FF2B5EF4-FFF2-40B4-BE49-F238E27FC236}">
                <a16:creationId xmlns:a16="http://schemas.microsoft.com/office/drawing/2014/main" id="{96F62420-5BB6-31D5-D3F9-78DA6A9EEAAC}"/>
              </a:ext>
            </a:extLst>
          </p:cNvPr>
          <p:cNvSpPr txBox="1"/>
          <p:nvPr/>
        </p:nvSpPr>
        <p:spPr>
          <a:xfrm>
            <a:off x="2030560" y="5431880"/>
            <a:ext cx="7057632" cy="369332"/>
          </a:xfrm>
          <a:prstGeom prst="rect">
            <a:avLst/>
          </a:prstGeom>
          <a:noFill/>
        </p:spPr>
        <p:txBody>
          <a:bodyPr wrap="square">
            <a:spAutoFit/>
          </a:bodyPr>
          <a:lstStyle/>
          <a:p>
            <a:r>
              <a:rPr lang="en-GB" dirty="0">
                <a:hlinkClick r:id="rId2"/>
              </a:rPr>
              <a:t>https://chat.openai.com/share/75b334ea-d67a-4f30-9cfa-9a9621a59ddc</a:t>
            </a:r>
            <a:endParaRPr lang="en-GB" dirty="0"/>
          </a:p>
        </p:txBody>
      </p:sp>
      <p:sp>
        <p:nvSpPr>
          <p:cNvPr id="9" name="TextBox 8">
            <a:extLst>
              <a:ext uri="{FF2B5EF4-FFF2-40B4-BE49-F238E27FC236}">
                <a16:creationId xmlns:a16="http://schemas.microsoft.com/office/drawing/2014/main" id="{3A71FFC7-A96D-9277-0F86-D81EB26B66C4}"/>
              </a:ext>
            </a:extLst>
          </p:cNvPr>
          <p:cNvSpPr txBox="1"/>
          <p:nvPr/>
        </p:nvSpPr>
        <p:spPr>
          <a:xfrm>
            <a:off x="9435921" y="1102954"/>
            <a:ext cx="2561065" cy="2769989"/>
          </a:xfrm>
          <a:prstGeom prst="rect">
            <a:avLst/>
          </a:prstGeom>
          <a:solidFill>
            <a:schemeClr val="accent1">
              <a:lumMod val="20000"/>
              <a:lumOff val="80000"/>
            </a:schemeClr>
          </a:solidFill>
        </p:spPr>
        <p:txBody>
          <a:bodyPr wrap="square">
            <a:spAutoFit/>
          </a:bodyPr>
          <a:lstStyle/>
          <a:p>
            <a:r>
              <a:rPr lang="nl-NL" sz="1400" b="1" i="1" dirty="0">
                <a:latin typeface="Courier New"/>
                <a:cs typeface="Courier New"/>
              </a:rPr>
              <a:t>Gebruikte Bronnen:</a:t>
            </a:r>
            <a:br>
              <a:rPr lang="en-US" sz="800" dirty="0">
                <a:hlinkClick r:id="rId3"/>
              </a:rPr>
            </a:br>
            <a:br>
              <a:rPr lang="en-US" sz="800" dirty="0">
                <a:hlinkClick r:id="rId3"/>
              </a:rPr>
            </a:br>
            <a:r>
              <a:rPr lang="en-NL" sz="800" dirty="0">
                <a:hlinkClick r:id="rId3"/>
              </a:rPr>
              <a:t>https://www.zdnet.com/article/how-to-use-chatgpt-to-summarize-a-book-article-or-research-paper/</a:t>
            </a:r>
            <a:endParaRPr lang="en-US" sz="800" dirty="0"/>
          </a:p>
          <a:p>
            <a:endParaRPr lang="en-US" sz="800" dirty="0"/>
          </a:p>
          <a:p>
            <a:r>
              <a:rPr lang="en-US" sz="800" dirty="0">
                <a:hlinkClick r:id="rId4"/>
              </a:rPr>
              <a:t>https://www.awesomescreenshot.com/blog/knowledge/can-chat-gpt-summarize-text</a:t>
            </a:r>
            <a:endParaRPr lang="en-US" sz="800" dirty="0"/>
          </a:p>
          <a:p>
            <a:endParaRPr lang="en-US" sz="800" dirty="0"/>
          </a:p>
          <a:p>
            <a:r>
              <a:rPr lang="en-GB" sz="800" i="0" dirty="0">
                <a:solidFill>
                  <a:srgbClr val="000000"/>
                </a:solidFill>
                <a:effectLst/>
                <a:latin typeface="Lucida Grande"/>
                <a:hlinkClick r:id="rId5"/>
              </a:rPr>
              <a:t>TLDR: Extreme Summarization of Scientific Documents</a:t>
            </a:r>
            <a:endParaRPr lang="en-GB" sz="800" i="0" dirty="0">
              <a:solidFill>
                <a:srgbClr val="000000"/>
              </a:solidFill>
              <a:effectLst/>
              <a:latin typeface="Lucida Grande"/>
            </a:endParaRPr>
          </a:p>
          <a:p>
            <a:endParaRPr lang="en-GB" sz="800" dirty="0">
              <a:solidFill>
                <a:srgbClr val="000000"/>
              </a:solidFill>
              <a:latin typeface="Lucida Grande"/>
            </a:endParaRPr>
          </a:p>
          <a:p>
            <a:r>
              <a:rPr lang="en-GB" sz="800" i="0" dirty="0">
                <a:solidFill>
                  <a:srgbClr val="000000"/>
                </a:solidFill>
                <a:effectLst/>
                <a:latin typeface="Lucida Grande"/>
                <a:hlinkClick r:id="rId6"/>
              </a:rPr>
              <a:t>https://edusupport.rug.nl/2430402634</a:t>
            </a:r>
            <a:endParaRPr lang="en-GB" sz="800" i="0" dirty="0">
              <a:solidFill>
                <a:srgbClr val="000000"/>
              </a:solidFill>
              <a:effectLst/>
              <a:latin typeface="Lucida Grande"/>
            </a:endParaRPr>
          </a:p>
          <a:p>
            <a:endParaRPr lang="en-GB" sz="800" i="0" dirty="0">
              <a:solidFill>
                <a:srgbClr val="000000"/>
              </a:solidFill>
              <a:effectLst/>
              <a:latin typeface="Lucida Grande"/>
            </a:endParaRPr>
          </a:p>
          <a:p>
            <a:endParaRPr lang="en-GB" sz="800" dirty="0">
              <a:solidFill>
                <a:srgbClr val="000000"/>
              </a:solidFill>
              <a:latin typeface="Lucida Grande"/>
            </a:endParaRPr>
          </a:p>
          <a:p>
            <a:endParaRPr lang="en-GB" sz="800" i="0" dirty="0">
              <a:solidFill>
                <a:srgbClr val="000000"/>
              </a:solidFill>
              <a:effectLst/>
              <a:latin typeface="Lucida Grande"/>
            </a:endParaRPr>
          </a:p>
          <a:p>
            <a:endParaRPr lang="en-GB" sz="800" dirty="0">
              <a:solidFill>
                <a:srgbClr val="000000"/>
              </a:solidFill>
              <a:latin typeface="Lucida Grande"/>
            </a:endParaRPr>
          </a:p>
          <a:p>
            <a:endParaRPr lang="en-GB" sz="800" i="0" dirty="0">
              <a:solidFill>
                <a:srgbClr val="000000"/>
              </a:solidFill>
              <a:effectLst/>
              <a:latin typeface="Lucida Grande"/>
            </a:endParaRPr>
          </a:p>
          <a:p>
            <a:endParaRPr lang="en-US" sz="800" dirty="0"/>
          </a:p>
          <a:p>
            <a:endParaRPr lang="en-US" sz="800" dirty="0"/>
          </a:p>
          <a:p>
            <a:endParaRPr lang="en-US" sz="800" dirty="0"/>
          </a:p>
          <a:p>
            <a:endParaRPr lang="en-NL" sz="800" dirty="0"/>
          </a:p>
        </p:txBody>
      </p:sp>
    </p:spTree>
    <p:extLst>
      <p:ext uri="{BB962C8B-B14F-4D97-AF65-F5344CB8AC3E}">
        <p14:creationId xmlns:p14="http://schemas.microsoft.com/office/powerpoint/2010/main" val="682690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79" y="51091"/>
            <a:ext cx="939781" cy="939781"/>
          </a:xfrm>
          <a:prstGeom prst="rect">
            <a:avLst/>
          </a:prstGeom>
        </p:spPr>
      </p:pic>
      <p:pic>
        <p:nvPicPr>
          <p:cNvPr id="6" name="Picture 5">
            <a:extLst>
              <a:ext uri="{FF2B5EF4-FFF2-40B4-BE49-F238E27FC236}">
                <a16:creationId xmlns:a16="http://schemas.microsoft.com/office/drawing/2014/main" id="{85561135-7574-E068-AB1E-7A654AA30881}"/>
              </a:ext>
            </a:extLst>
          </p:cNvPr>
          <p:cNvPicPr>
            <a:picLocks noChangeAspect="1"/>
          </p:cNvPicPr>
          <p:nvPr/>
        </p:nvPicPr>
        <p:blipFill rotWithShape="1">
          <a:blip r:embed="rId3"/>
          <a:srcRect b="86159"/>
          <a:stretch/>
        </p:blipFill>
        <p:spPr>
          <a:xfrm>
            <a:off x="6830530" y="126364"/>
            <a:ext cx="4924135" cy="939781"/>
          </a:xfrm>
          <a:prstGeom prst="rect">
            <a:avLst/>
          </a:prstGeom>
        </p:spPr>
      </p:pic>
      <p:pic>
        <p:nvPicPr>
          <p:cNvPr id="2050" name="Picture 2">
            <a:extLst>
              <a:ext uri="{FF2B5EF4-FFF2-40B4-BE49-F238E27FC236}">
                <a16:creationId xmlns:a16="http://schemas.microsoft.com/office/drawing/2014/main" id="{00B48578-E898-F1F0-20C7-215CB693A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1180" y="168352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6FFB9F-4662-6FD4-2A5F-AF47A0131D22}"/>
              </a:ext>
            </a:extLst>
          </p:cNvPr>
          <p:cNvPicPr>
            <a:picLocks noChangeAspect="1"/>
          </p:cNvPicPr>
          <p:nvPr/>
        </p:nvPicPr>
        <p:blipFill rotWithShape="1">
          <a:blip r:embed="rId3"/>
          <a:srcRect l="5897" t="18179" r="6225" b="1973"/>
          <a:stretch/>
        </p:blipFill>
        <p:spPr>
          <a:xfrm>
            <a:off x="1201747" y="226932"/>
            <a:ext cx="5203671" cy="6519862"/>
          </a:xfrm>
          <a:prstGeom prst="rect">
            <a:avLst/>
          </a:prstGeom>
        </p:spPr>
      </p:pic>
      <p:sp>
        <p:nvSpPr>
          <p:cNvPr id="9" name="TextBox 8">
            <a:extLst>
              <a:ext uri="{FF2B5EF4-FFF2-40B4-BE49-F238E27FC236}">
                <a16:creationId xmlns:a16="http://schemas.microsoft.com/office/drawing/2014/main" id="{F3FC076C-C24F-4688-6C75-06EB44CB10BF}"/>
              </a:ext>
            </a:extLst>
          </p:cNvPr>
          <p:cNvSpPr txBox="1"/>
          <p:nvPr/>
        </p:nvSpPr>
        <p:spPr>
          <a:xfrm>
            <a:off x="7591180" y="4696740"/>
            <a:ext cx="2857500" cy="461665"/>
          </a:xfrm>
          <a:prstGeom prst="rect">
            <a:avLst/>
          </a:prstGeom>
          <a:noFill/>
        </p:spPr>
        <p:txBody>
          <a:bodyPr wrap="square">
            <a:spAutoFit/>
          </a:bodyPr>
          <a:lstStyle/>
          <a:p>
            <a:r>
              <a:rPr lang="nl-NL" sz="1200" dirty="0">
                <a:hlinkClick r:id="rId5"/>
              </a:rPr>
              <a:t>https://github.com/HR-ChatGPT/ChatGPT-UITGELEGD#faqs</a:t>
            </a:r>
            <a:endParaRPr lang="nl-NL" sz="1200" dirty="0"/>
          </a:p>
        </p:txBody>
      </p:sp>
    </p:spTree>
    <p:extLst>
      <p:ext uri="{BB962C8B-B14F-4D97-AF65-F5344CB8AC3E}">
        <p14:creationId xmlns:p14="http://schemas.microsoft.com/office/powerpoint/2010/main" val="3070093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40889" y="467932"/>
            <a:ext cx="10782165" cy="59972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813414" y="776237"/>
            <a:ext cx="10090699" cy="5113375"/>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nl-NL" sz="4219" b="1" dirty="0">
                <a:latin typeface="Courier New"/>
                <a:cs typeface="Courier New"/>
              </a:rPr>
              <a:t>Samenvatten</a:t>
            </a:r>
            <a:r>
              <a:rPr lang="en-US" sz="4219" b="1" dirty="0">
                <a:latin typeface="Courier New"/>
                <a:cs typeface="Courier New"/>
              </a:rPr>
              <a:t> </a:t>
            </a:r>
          </a:p>
          <a:p>
            <a:pPr marL="8929">
              <a:spcBef>
                <a:spcPts val="91"/>
              </a:spcBef>
            </a:pPr>
            <a:endParaRPr lang="nl-NL" sz="1969" b="1" i="1" dirty="0">
              <a:latin typeface="Courier New"/>
              <a:cs typeface="Courier New"/>
            </a:endParaRPr>
          </a:p>
          <a:p>
            <a:pPr marL="8929">
              <a:spcBef>
                <a:spcPts val="91"/>
              </a:spcBef>
            </a:pPr>
            <a:r>
              <a:rPr lang="en-GB" sz="1969" b="1" i="1" dirty="0">
                <a:latin typeface="Courier New"/>
                <a:cs typeface="Courier New"/>
              </a:rPr>
              <a:t>we introduce Extreme TLDR generation, a new form of extreme</a:t>
            </a:r>
          </a:p>
          <a:p>
            <a:pPr marL="8929">
              <a:spcBef>
                <a:spcPts val="91"/>
              </a:spcBef>
            </a:pPr>
            <a:r>
              <a:rPr lang="en-GB" sz="1969" b="1" i="1" dirty="0">
                <a:latin typeface="Courier New"/>
                <a:cs typeface="Courier New"/>
              </a:rPr>
              <a:t>summarization for paragraphs . TLDR generation involves high</a:t>
            </a:r>
          </a:p>
          <a:p>
            <a:pPr marL="8929">
              <a:spcBef>
                <a:spcPts val="91"/>
              </a:spcBef>
            </a:pPr>
            <a:r>
              <a:rPr lang="en-GB" sz="1969" b="1" i="1" dirty="0">
                <a:latin typeface="Courier New"/>
                <a:cs typeface="Courier New"/>
              </a:rPr>
              <a:t>source compression, removes stop words and summarizes the</a:t>
            </a:r>
          </a:p>
          <a:p>
            <a:pPr marL="8929">
              <a:spcBef>
                <a:spcPts val="91"/>
              </a:spcBef>
            </a:pPr>
            <a:r>
              <a:rPr lang="en-GB" sz="1969" b="1" i="1" dirty="0">
                <a:latin typeface="Courier New"/>
                <a:cs typeface="Courier New"/>
              </a:rPr>
              <a:t>paragraph whilst retaining meaning . The result is the shortest</a:t>
            </a:r>
          </a:p>
          <a:p>
            <a:pPr marL="8929">
              <a:spcBef>
                <a:spcPts val="91"/>
              </a:spcBef>
            </a:pPr>
            <a:r>
              <a:rPr lang="en-GB" sz="1969" b="1" i="1" dirty="0">
                <a:latin typeface="Courier New"/>
                <a:cs typeface="Courier New"/>
              </a:rPr>
              <a:t>possible summary that retains all of the original meaning and</a:t>
            </a:r>
          </a:p>
          <a:p>
            <a:pPr marL="8929">
              <a:spcBef>
                <a:spcPts val="91"/>
              </a:spcBef>
            </a:pPr>
            <a:r>
              <a:rPr lang="en-GB" sz="1969" b="1" i="1" dirty="0">
                <a:latin typeface="Courier New"/>
                <a:cs typeface="Courier New"/>
              </a:rPr>
              <a:t>context of the paragraph.</a:t>
            </a:r>
          </a:p>
          <a:p>
            <a:pPr marL="8929">
              <a:spcBef>
                <a:spcPts val="91"/>
              </a:spcBef>
            </a:pPr>
            <a:endParaRPr lang="en-GB" sz="1969" b="1" i="1" dirty="0">
              <a:latin typeface="Courier New"/>
              <a:cs typeface="Courier New"/>
            </a:endParaRPr>
          </a:p>
          <a:p>
            <a:pPr marL="8929">
              <a:spcBef>
                <a:spcPts val="91"/>
              </a:spcBef>
            </a:pPr>
            <a:r>
              <a:rPr lang="en-GB" sz="1969" b="1" i="1" dirty="0">
                <a:latin typeface="Courier New"/>
                <a:cs typeface="Courier New"/>
              </a:rPr>
              <a:t>Example</a:t>
            </a:r>
          </a:p>
          <a:p>
            <a:pPr marL="8929">
              <a:spcBef>
                <a:spcPts val="91"/>
              </a:spcBef>
            </a:pPr>
            <a:r>
              <a:rPr lang="en-GB" sz="1969" b="1" i="1" dirty="0">
                <a:latin typeface="Courier New"/>
                <a:cs typeface="Courier New"/>
              </a:rPr>
              <a:t>Paragraph:</a:t>
            </a:r>
          </a:p>
          <a:p>
            <a:pPr marL="8929">
              <a:spcBef>
                <a:spcPts val="91"/>
              </a:spcBef>
            </a:pPr>
            <a:r>
              <a:rPr lang="en-GB" sz="1969" b="1" i="1" dirty="0">
                <a:latin typeface="Courier New"/>
                <a:cs typeface="Courier New"/>
              </a:rPr>
              <a:t>====&gt;INSERT TEXT TO SUMMARIZE HERE&lt;=</a:t>
            </a:r>
            <a:r>
              <a:rPr lang="en-GB" sz="1969" b="1" i="1" dirty="0">
                <a:latin typeface="Courier New"/>
                <a:cs typeface="Courier New"/>
                <a:sym typeface="Wingdings" panose="05000000000000000000" pitchFamily="2" charset="2"/>
              </a:rPr>
              <a:t>====</a:t>
            </a:r>
            <a:endParaRPr lang="en-GB" sz="1969" b="1" i="1" dirty="0">
              <a:latin typeface="Courier New"/>
              <a:cs typeface="Courier New"/>
            </a:endParaRPr>
          </a:p>
          <a:p>
            <a:pPr marL="8929">
              <a:spcBef>
                <a:spcPts val="91"/>
              </a:spcBef>
            </a:pPr>
            <a:r>
              <a:rPr lang="en-GB" sz="1969" b="1" i="1" dirty="0">
                <a:latin typeface="Courier New"/>
                <a:cs typeface="Courier New"/>
              </a:rPr>
              <a:t>Extreme TLDR:</a:t>
            </a:r>
            <a:endParaRPr lang="en-US" sz="4219" b="1" dirty="0">
              <a:latin typeface="Courier New"/>
              <a:cs typeface="Courier New"/>
            </a:endParaRPr>
          </a:p>
        </p:txBody>
      </p:sp>
    </p:spTree>
    <p:extLst>
      <p:ext uri="{BB962C8B-B14F-4D97-AF65-F5344CB8AC3E}">
        <p14:creationId xmlns:p14="http://schemas.microsoft.com/office/powerpoint/2010/main" val="3203438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76011" y="291922"/>
            <a:ext cx="11367752" cy="5705340"/>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398820" y="324643"/>
            <a:ext cx="10921710" cy="5265597"/>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nl-NL" sz="4219" b="1" dirty="0">
                <a:latin typeface="Courier New"/>
                <a:cs typeface="Courier New"/>
              </a:rPr>
              <a:t>Analyse </a:t>
            </a:r>
            <a:r>
              <a:rPr lang="nl-NL" sz="2800" b="1" dirty="0">
                <a:latin typeface="Courier New"/>
                <a:cs typeface="Courier New"/>
              </a:rPr>
              <a:t>(testen op leerresultaat consistentie)</a:t>
            </a:r>
          </a:p>
          <a:p>
            <a:pPr marL="8929">
              <a:spcBef>
                <a:spcPts val="91"/>
              </a:spcBef>
            </a:pPr>
            <a:r>
              <a:rPr lang="nl-NL" sz="4219" b="1" dirty="0">
                <a:latin typeface="Courier New"/>
                <a:cs typeface="Courier New"/>
              </a:rPr>
              <a:t>+ Casus genereren</a:t>
            </a:r>
            <a:endParaRPr lang="nl-NL" sz="2800" b="1" dirty="0">
              <a:latin typeface="Courier New"/>
              <a:cs typeface="Courier New"/>
            </a:endParaRPr>
          </a:p>
          <a:p>
            <a:pPr marL="8929">
              <a:spcBef>
                <a:spcPts val="91"/>
              </a:spcBef>
            </a:pPr>
            <a:r>
              <a:rPr lang="nl-NL" sz="2800" b="1" dirty="0">
                <a:latin typeface="Courier New"/>
                <a:cs typeface="Courier New"/>
              </a:rPr>
              <a:t>  </a:t>
            </a:r>
            <a:endParaRPr lang="nl-NL" sz="1969"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Maak een tabel van de onderstaande tekst:</a:t>
            </a:r>
          </a:p>
          <a:p>
            <a:pPr marL="351829" indent="-342900">
              <a:spcBef>
                <a:spcPts val="91"/>
              </a:spcBef>
              <a:buFont typeface="+mj-lt"/>
              <a:buAutoNum type="arabicParenR"/>
            </a:pPr>
            <a:r>
              <a:rPr lang="nl-NL" sz="1600" b="1" i="1" dirty="0" err="1">
                <a:latin typeface="Courier New"/>
                <a:cs typeface="Courier New"/>
              </a:rPr>
              <a:t>xxxxxxxxxxxxxxxxxxxxxxxxxxxxxxxxxxx</a:t>
            </a:r>
            <a:endParaRPr lang="nl-NL" sz="1600" b="1" i="1" dirty="0">
              <a:latin typeface="Courier New"/>
              <a:cs typeface="Courier New"/>
            </a:endParaRP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Kun je aangeven welke leerresultaten horen bij welke cursusdoelen?</a:t>
            </a: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Ok maar nu in tabel vorm.</a:t>
            </a: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Kun je voorbeelden geven voor elk van de leerresultaten in tabelvorm?</a:t>
            </a: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Beschrijf een casus dat zich afspeelt in Rotterdam voor voorbeeld bij </a:t>
            </a:r>
          </a:p>
          <a:p>
            <a:pPr marL="8929">
              <a:spcBef>
                <a:spcPts val="91"/>
              </a:spcBef>
            </a:pPr>
            <a:r>
              <a:rPr lang="nl-NL" sz="1600" b="1" i="1" dirty="0">
                <a:latin typeface="Courier New"/>
                <a:cs typeface="Courier New"/>
              </a:rPr>
              <a:t>   leerresultaat 1b in 250 woorden voor een eerstejaars bachelor in sociaal werk.</a:t>
            </a:r>
          </a:p>
        </p:txBody>
      </p:sp>
      <p:sp>
        <p:nvSpPr>
          <p:cNvPr id="13" name="TextBox 12">
            <a:extLst>
              <a:ext uri="{FF2B5EF4-FFF2-40B4-BE49-F238E27FC236}">
                <a16:creationId xmlns:a16="http://schemas.microsoft.com/office/drawing/2014/main" id="{F4404143-F6F3-2C38-0CC3-1D9B4FA45065}"/>
              </a:ext>
            </a:extLst>
          </p:cNvPr>
          <p:cNvSpPr txBox="1"/>
          <p:nvPr/>
        </p:nvSpPr>
        <p:spPr>
          <a:xfrm>
            <a:off x="4468969" y="6065950"/>
            <a:ext cx="7156361" cy="369332"/>
          </a:xfrm>
          <a:prstGeom prst="rect">
            <a:avLst/>
          </a:prstGeom>
          <a:noFill/>
        </p:spPr>
        <p:txBody>
          <a:bodyPr wrap="square">
            <a:spAutoFit/>
          </a:bodyPr>
          <a:lstStyle/>
          <a:p>
            <a:r>
              <a:rPr lang="en-GB" dirty="0">
                <a:hlinkClick r:id="rId2"/>
              </a:rPr>
              <a:t>https://chat.openai.com/share/d6b872f2-dd56-4880-b6a1-8c5b3124e62b</a:t>
            </a:r>
            <a:endParaRPr lang="en-GB" dirty="0"/>
          </a:p>
        </p:txBody>
      </p:sp>
    </p:spTree>
    <p:extLst>
      <p:ext uri="{BB962C8B-B14F-4D97-AF65-F5344CB8AC3E}">
        <p14:creationId xmlns:p14="http://schemas.microsoft.com/office/powerpoint/2010/main" val="1917071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97262" y="107256"/>
            <a:ext cx="11367752" cy="6156169"/>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374650" y="107256"/>
            <a:ext cx="10964639" cy="6055172"/>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nl-NL" sz="4219" b="1" dirty="0">
                <a:latin typeface="Courier New"/>
                <a:cs typeface="Courier New"/>
              </a:rPr>
              <a:t>Analyse </a:t>
            </a:r>
            <a:r>
              <a:rPr lang="nl-NL" sz="2800" b="1" dirty="0">
                <a:latin typeface="Courier New"/>
                <a:cs typeface="Courier New"/>
              </a:rPr>
              <a:t>(testen op consistentie Lesdoelen)</a:t>
            </a:r>
          </a:p>
          <a:p>
            <a:pPr marL="8929">
              <a:spcBef>
                <a:spcPts val="91"/>
              </a:spcBef>
            </a:pPr>
            <a:r>
              <a:rPr lang="nl-NL" sz="1000" b="1" dirty="0">
                <a:latin typeface="Courier New"/>
                <a:cs typeface="Courier New"/>
              </a:rPr>
              <a:t>  </a:t>
            </a:r>
            <a:endParaRPr lang="nl-NL" sz="10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Geef aan welk niveau van </a:t>
            </a:r>
            <a:r>
              <a:rPr lang="nl-NL" sz="1600" b="1" i="1" dirty="0" err="1">
                <a:latin typeface="Courier New"/>
                <a:cs typeface="Courier New"/>
              </a:rPr>
              <a:t>Bloom</a:t>
            </a:r>
            <a:r>
              <a:rPr lang="nl-NL" sz="1600" b="1" i="1" dirty="0">
                <a:latin typeface="Courier New"/>
                <a:cs typeface="Courier New"/>
              </a:rPr>
              <a:t> het onderstaande </a:t>
            </a:r>
            <a:r>
              <a:rPr lang="nl-NL" sz="1600" b="1" i="1" dirty="0" err="1">
                <a:latin typeface="Courier New"/>
                <a:cs typeface="Courier New"/>
              </a:rPr>
              <a:t>lesdoel</a:t>
            </a:r>
            <a:r>
              <a:rPr lang="nl-NL" sz="1600" b="1" i="1" dirty="0">
                <a:latin typeface="Courier New"/>
                <a:cs typeface="Courier New"/>
              </a:rPr>
              <a:t> voldoet: </a:t>
            </a:r>
          </a:p>
          <a:p>
            <a:pPr marL="351829" indent="-342900">
              <a:spcBef>
                <a:spcPts val="91"/>
              </a:spcBef>
              <a:buFont typeface="+mj-lt"/>
              <a:buAutoNum type="arabicParenR"/>
            </a:pPr>
            <a:endParaRPr lang="nl-NL" sz="1600" b="1" i="1" dirty="0">
              <a:latin typeface="Courier New"/>
              <a:cs typeface="Courier New"/>
            </a:endParaRPr>
          </a:p>
          <a:p>
            <a:pPr marL="466129" lvl="1">
              <a:spcBef>
                <a:spcPts val="91"/>
              </a:spcBef>
            </a:pPr>
            <a:r>
              <a:rPr lang="nl-NL" sz="800" b="1" i="1" dirty="0">
                <a:latin typeface="Courier New"/>
                <a:cs typeface="Courier New"/>
              </a:rPr>
              <a:t>Les heeft als titel: Sociale kwaliteit onder druk: klimaatcrisis en sociale kwaliteit</a:t>
            </a:r>
          </a:p>
          <a:p>
            <a:pPr marL="466129" lvl="1">
              <a:spcBef>
                <a:spcPts val="91"/>
              </a:spcBef>
            </a:pPr>
            <a:r>
              <a:rPr lang="nl-NL" sz="800" b="1" i="1" dirty="0">
                <a:latin typeface="Courier New"/>
                <a:cs typeface="Courier New"/>
              </a:rPr>
              <a:t>1ste </a:t>
            </a:r>
            <a:r>
              <a:rPr lang="nl-NL" sz="800" b="1" i="1" dirty="0" err="1">
                <a:latin typeface="Courier New"/>
                <a:cs typeface="Courier New"/>
              </a:rPr>
              <a:t>Lesdoel</a:t>
            </a:r>
            <a:r>
              <a:rPr lang="nl-NL" sz="800" b="1" i="1" dirty="0">
                <a:latin typeface="Courier New"/>
                <a:cs typeface="Courier New"/>
              </a:rPr>
              <a:t>: </a:t>
            </a:r>
          </a:p>
          <a:p>
            <a:pPr marL="466129" lvl="1">
              <a:spcBef>
                <a:spcPts val="91"/>
              </a:spcBef>
            </a:pPr>
            <a:r>
              <a:rPr lang="nl-NL" sz="800" b="1" i="1" dirty="0">
                <a:latin typeface="Courier New"/>
                <a:cs typeface="Courier New"/>
              </a:rPr>
              <a:t>Aan het eind van het hoorcollege begrijp jij hoe de klimaatcrisis aspecten van sociale kwaliteit onder druk zet. </a:t>
            </a:r>
          </a:p>
          <a:p>
            <a:pPr marL="466129" lvl="1">
              <a:spcBef>
                <a:spcPts val="91"/>
              </a:spcBef>
            </a:pPr>
            <a:r>
              <a:rPr lang="nl-NL" sz="800" b="1" i="1" dirty="0">
                <a:latin typeface="Courier New"/>
                <a:cs typeface="Courier New"/>
              </a:rPr>
              <a:t>2de </a:t>
            </a:r>
            <a:r>
              <a:rPr lang="nl-NL" sz="800" b="1" i="1" dirty="0" err="1">
                <a:latin typeface="Courier New"/>
                <a:cs typeface="Courier New"/>
              </a:rPr>
              <a:t>Lesdoel</a:t>
            </a:r>
            <a:r>
              <a:rPr lang="nl-NL" sz="800" b="1" i="1" dirty="0">
                <a:latin typeface="Courier New"/>
                <a:cs typeface="Courier New"/>
              </a:rPr>
              <a:t>: In dit werkcollege werk je aan de volgende doelen:</a:t>
            </a:r>
          </a:p>
          <a:p>
            <a:pPr marL="8929">
              <a:spcBef>
                <a:spcPts val="91"/>
              </a:spcBef>
            </a:pPr>
            <a:endParaRPr lang="nl-NL" sz="800" b="1" i="1" dirty="0">
              <a:latin typeface="Courier New"/>
              <a:cs typeface="Courier New"/>
            </a:endParaRPr>
          </a:p>
          <a:p>
            <a:pPr marL="1380529" lvl="3">
              <a:spcBef>
                <a:spcPts val="91"/>
              </a:spcBef>
            </a:pPr>
            <a:r>
              <a:rPr lang="nl-NL" sz="800" b="1" i="1" dirty="0">
                <a:latin typeface="Courier New"/>
                <a:cs typeface="Courier New"/>
              </a:rPr>
              <a:t>Je kan uitleggen hoe de klimaatcrisis aspecten van sociale kwaliteit onder druk zet, aan de hand van onder andere de tekst van Jansen (2021).</a:t>
            </a:r>
          </a:p>
          <a:p>
            <a:pPr marL="1380529" lvl="3">
              <a:spcBef>
                <a:spcPts val="91"/>
              </a:spcBef>
            </a:pPr>
            <a:r>
              <a:rPr lang="nl-NL" sz="800" b="1" i="1" dirty="0">
                <a:latin typeface="Courier New"/>
                <a:cs typeface="Courier New"/>
              </a:rPr>
              <a:t>Je kan aan de hand van een opgehaald individueel verhaal illustreren hoe de klimaatcrisis de sociale kwaliteit van mensen op individueel niveau onder druk zet.</a:t>
            </a:r>
          </a:p>
          <a:p>
            <a:pPr marL="1380529" lvl="3">
              <a:spcBef>
                <a:spcPts val="91"/>
              </a:spcBef>
            </a:pPr>
            <a:r>
              <a:rPr lang="nl-NL" sz="800" b="1" i="1" dirty="0">
                <a:latin typeface="Courier New"/>
                <a:cs typeface="Courier New"/>
              </a:rPr>
              <a:t>Je hebt handvatten voor het zelfstandig voeren van gesprekken met inwoners over de impact van de klimaatcrisis op hun leven.</a:t>
            </a:r>
          </a:p>
          <a:p>
            <a:pPr marL="8929">
              <a:spcBef>
                <a:spcPts val="91"/>
              </a:spcBef>
            </a:pPr>
            <a:endParaRPr lang="nl-NL" sz="1600" b="1" i="1" dirty="0">
              <a:latin typeface="Courier New"/>
              <a:cs typeface="Courier New"/>
            </a:endParaRPr>
          </a:p>
          <a:p>
            <a:pPr marL="8929">
              <a:spcBef>
                <a:spcPts val="91"/>
              </a:spcBef>
            </a:pPr>
            <a:r>
              <a:rPr lang="nl-NL" sz="1600" b="1" i="1" dirty="0">
                <a:latin typeface="Courier New"/>
                <a:cs typeface="Courier New"/>
              </a:rPr>
              <a:t>2) Geef de uitkomst van de relevante </a:t>
            </a:r>
            <a:r>
              <a:rPr lang="nl-NL" sz="1600" b="1" i="1" dirty="0" err="1">
                <a:latin typeface="Courier New"/>
                <a:cs typeface="Courier New"/>
              </a:rPr>
              <a:t>niveau's</a:t>
            </a:r>
            <a:r>
              <a:rPr lang="nl-NL" sz="1600" b="1" i="1" dirty="0">
                <a:latin typeface="Courier New"/>
                <a:cs typeface="Courier New"/>
              </a:rPr>
              <a:t> m.b.t. </a:t>
            </a:r>
          </a:p>
          <a:p>
            <a:pPr marL="8929">
              <a:spcBef>
                <a:spcPts val="91"/>
              </a:spcBef>
            </a:pPr>
            <a:r>
              <a:rPr lang="nl-NL" sz="1600" b="1" i="1" dirty="0">
                <a:latin typeface="Courier New"/>
                <a:cs typeface="Courier New"/>
              </a:rPr>
              <a:t>   de bovenstaande lesdoelen in termen van de taxonomie + niveaus van </a:t>
            </a:r>
            <a:r>
              <a:rPr lang="nl-NL" sz="1600" b="1" i="1" dirty="0" err="1">
                <a:latin typeface="Courier New"/>
                <a:cs typeface="Courier New"/>
              </a:rPr>
              <a:t>Bloom</a:t>
            </a:r>
            <a:r>
              <a:rPr lang="nl-NL" sz="1600" b="1" i="1" dirty="0">
                <a:latin typeface="Courier New"/>
                <a:cs typeface="Courier New"/>
              </a:rPr>
              <a:t> in tabelvorm</a:t>
            </a:r>
          </a:p>
          <a:p>
            <a:pPr marL="8929">
              <a:spcBef>
                <a:spcPts val="91"/>
              </a:spcBef>
            </a:pPr>
            <a:endParaRPr lang="nl-NL" sz="1600" b="1" i="1" dirty="0">
              <a:latin typeface="Courier New"/>
              <a:cs typeface="Courier New"/>
            </a:endParaRPr>
          </a:p>
          <a:p>
            <a:pPr marL="8929">
              <a:spcBef>
                <a:spcPts val="91"/>
              </a:spcBef>
            </a:pPr>
            <a:r>
              <a:rPr lang="nl-NL" sz="1600" b="1" i="1" dirty="0">
                <a:latin typeface="Courier New"/>
                <a:cs typeface="Courier New"/>
              </a:rPr>
              <a:t>3) Vul de tabel aan met nieuwe lesdoelen voor de nog ontbrekende  </a:t>
            </a:r>
            <a:r>
              <a:rPr lang="nl-NL" sz="1600" b="1" i="1" dirty="0" err="1">
                <a:latin typeface="Courier New"/>
                <a:cs typeface="Courier New"/>
              </a:rPr>
              <a:t>Bloom</a:t>
            </a:r>
            <a:r>
              <a:rPr lang="nl-NL" sz="1600" b="1" i="1" dirty="0">
                <a:latin typeface="Courier New"/>
                <a:cs typeface="Courier New"/>
              </a:rPr>
              <a:t> </a:t>
            </a:r>
            <a:r>
              <a:rPr lang="nl-NL" sz="1600" b="1" i="1" dirty="0" err="1">
                <a:latin typeface="Courier New"/>
                <a:cs typeface="Courier New"/>
              </a:rPr>
              <a:t>Niveau’s</a:t>
            </a:r>
            <a:endParaRPr lang="nl-NL" sz="1600" b="1" i="1" dirty="0">
              <a:latin typeface="Courier New"/>
              <a:cs typeface="Courier New"/>
            </a:endParaRPr>
          </a:p>
          <a:p>
            <a:pPr marL="8929">
              <a:spcBef>
                <a:spcPts val="91"/>
              </a:spcBef>
            </a:pPr>
            <a:br>
              <a:rPr lang="nl-NL" sz="1600" b="1" i="1" dirty="0">
                <a:latin typeface="Courier New"/>
                <a:cs typeface="Courier New"/>
              </a:rPr>
            </a:br>
            <a:r>
              <a:rPr lang="nl-NL" sz="1600" b="1" i="1" dirty="0">
                <a:latin typeface="Courier New"/>
                <a:cs typeface="Courier New"/>
              </a:rPr>
              <a:t>4) Formuleer voor de toegevoegde 3de en 4de </a:t>
            </a:r>
            <a:r>
              <a:rPr lang="nl-NL" sz="1600" b="1" i="1" dirty="0" err="1">
                <a:latin typeface="Courier New"/>
                <a:cs typeface="Courier New"/>
              </a:rPr>
              <a:t>lesdoel</a:t>
            </a:r>
            <a:r>
              <a:rPr lang="nl-NL" sz="1600" b="1" i="1" dirty="0">
                <a:latin typeface="Courier New"/>
                <a:cs typeface="Courier New"/>
              </a:rPr>
              <a:t> een opdracht inclusief casus</a:t>
            </a:r>
          </a:p>
          <a:p>
            <a:pPr marL="8929">
              <a:spcBef>
                <a:spcPts val="91"/>
              </a:spcBef>
            </a:pPr>
            <a:r>
              <a:rPr lang="nl-NL" sz="1600" b="1" i="1" dirty="0">
                <a:latin typeface="Courier New"/>
                <a:cs typeface="Courier New"/>
              </a:rPr>
              <a:t>   beschrijving die zich afspeelt in Rotterdam.</a:t>
            </a:r>
          </a:p>
          <a:p>
            <a:pPr marL="8929">
              <a:spcBef>
                <a:spcPts val="91"/>
              </a:spcBef>
            </a:pPr>
            <a:endParaRPr lang="nl-NL" sz="1600" b="1" i="1" dirty="0">
              <a:latin typeface="Courier New"/>
              <a:cs typeface="Courier New"/>
            </a:endParaRPr>
          </a:p>
          <a:p>
            <a:pPr marL="8929">
              <a:spcBef>
                <a:spcPts val="91"/>
              </a:spcBef>
            </a:pPr>
            <a:r>
              <a:rPr lang="nl-NL" sz="1600" b="1" i="1" dirty="0">
                <a:latin typeface="Courier New"/>
                <a:cs typeface="Courier New"/>
              </a:rPr>
              <a:t>5) Vulde de bovenstaande tabel aan met een kolom waarin wordt beschreven welke </a:t>
            </a:r>
          </a:p>
          <a:p>
            <a:pPr marL="8929">
              <a:spcBef>
                <a:spcPts val="91"/>
              </a:spcBef>
            </a:pPr>
            <a:r>
              <a:rPr lang="nl-NL" sz="1600" b="1" i="1" dirty="0">
                <a:latin typeface="Courier New"/>
                <a:cs typeface="Courier New"/>
              </a:rPr>
              <a:t>   feedback van belang is voor de student om aan  </a:t>
            </a:r>
            <a:r>
              <a:rPr lang="nl-NL" sz="1600" b="1" i="1" dirty="0" err="1">
                <a:latin typeface="Courier New"/>
                <a:cs typeface="Courier New"/>
              </a:rPr>
              <a:t>lesdoel</a:t>
            </a:r>
            <a:r>
              <a:rPr lang="nl-NL" sz="1600" b="1" i="1" dirty="0">
                <a:latin typeface="Courier New"/>
                <a:cs typeface="Courier New"/>
              </a:rPr>
              <a:t> te kunnen voldoen</a:t>
            </a:r>
          </a:p>
        </p:txBody>
      </p:sp>
      <p:sp>
        <p:nvSpPr>
          <p:cNvPr id="13" name="TextBox 12">
            <a:extLst>
              <a:ext uri="{FF2B5EF4-FFF2-40B4-BE49-F238E27FC236}">
                <a16:creationId xmlns:a16="http://schemas.microsoft.com/office/drawing/2014/main" id="{F4404143-F6F3-2C38-0CC3-1D9B4FA45065}"/>
              </a:ext>
            </a:extLst>
          </p:cNvPr>
          <p:cNvSpPr txBox="1"/>
          <p:nvPr/>
        </p:nvSpPr>
        <p:spPr>
          <a:xfrm>
            <a:off x="4365939" y="6381412"/>
            <a:ext cx="7147774" cy="369332"/>
          </a:xfrm>
          <a:prstGeom prst="rect">
            <a:avLst/>
          </a:prstGeom>
          <a:noFill/>
        </p:spPr>
        <p:txBody>
          <a:bodyPr wrap="square">
            <a:spAutoFit/>
          </a:bodyPr>
          <a:lstStyle/>
          <a:p>
            <a:r>
              <a:rPr lang="en-GB" dirty="0">
                <a:hlinkClick r:id="rId2"/>
              </a:rPr>
              <a:t>https://chat.openai.com/share</a:t>
            </a:r>
            <a:r>
              <a:rPr lang="en-GB">
                <a:hlinkClick r:id="rId2"/>
              </a:rPr>
              <a:t>/7416d48f-55d3-4e71-8416-8bb5c60051da</a:t>
            </a:r>
            <a:endParaRPr lang="en-GB"/>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2173565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977135" y="650894"/>
            <a:ext cx="5686539" cy="5254043"/>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In-Context </a:t>
            </a:r>
            <a:r>
              <a:rPr lang="nl-NL" sz="5625" spc="-14" dirty="0">
                <a:solidFill>
                  <a:srgbClr val="FFFFFF"/>
                </a:solidFill>
                <a:latin typeface="Calibri Light" panose="020F0302020204030204" pitchFamily="34" charset="0"/>
                <a:cs typeface="Calibri Light" panose="020F0302020204030204" pitchFamily="34" charset="0"/>
              </a:rPr>
              <a:t>Leren</a:t>
            </a:r>
            <a:br>
              <a:rPr lang="en-US" sz="5625" spc="-14" dirty="0">
                <a:solidFill>
                  <a:srgbClr val="FFFFFF"/>
                </a:solidFill>
                <a:latin typeface="Calibri Light" panose="020F0302020204030204" pitchFamily="34" charset="0"/>
                <a:cs typeface="Calibri Light" panose="020F0302020204030204" pitchFamily="34" charset="0"/>
              </a:rPr>
            </a:br>
            <a:r>
              <a:rPr lang="en-US" sz="5625" spc="-14" dirty="0">
                <a:solidFill>
                  <a:srgbClr val="FFFFFF"/>
                </a:solidFill>
                <a:latin typeface="Calibri Light" panose="020F0302020204030204" pitchFamily="34" charset="0"/>
                <a:cs typeface="Calibri Light" panose="020F0302020204030204" pitchFamily="34" charset="0"/>
              </a:rPr>
              <a:t>Use Case </a:t>
            </a: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
        <p:nvSpPr>
          <p:cNvPr id="5" name="TextBox 4">
            <a:extLst>
              <a:ext uri="{FF2B5EF4-FFF2-40B4-BE49-F238E27FC236}">
                <a16:creationId xmlns:a16="http://schemas.microsoft.com/office/drawing/2014/main" id="{BB6AFB83-3245-036A-EE31-950647929F94}"/>
              </a:ext>
            </a:extLst>
          </p:cNvPr>
          <p:cNvSpPr txBox="1"/>
          <p:nvPr/>
        </p:nvSpPr>
        <p:spPr>
          <a:xfrm>
            <a:off x="1772404" y="1956710"/>
            <a:ext cx="6096000" cy="2800767"/>
          </a:xfrm>
          <a:prstGeom prst="rect">
            <a:avLst/>
          </a:prstGeom>
          <a:noFill/>
        </p:spPr>
        <p:txBody>
          <a:bodyPr wrap="square">
            <a:spAutoFit/>
          </a:bodyPr>
          <a:lstStyle/>
          <a:p>
            <a:pPr lvl="7"/>
            <a:r>
              <a:rPr lang="nl-NL" sz="2800" dirty="0">
                <a:effectLst/>
                <a:latin typeface="Arial" panose="020B0604020202020204" pitchFamily="34" charset="0"/>
                <a:ea typeface="Arial" panose="020B0604020202020204" pitchFamily="34" charset="0"/>
                <a:cs typeface="Arial" panose="020B0604020202020204" pitchFamily="34" charset="0"/>
              </a:rPr>
              <a:t>CURSUS</a:t>
            </a:r>
            <a:r>
              <a:rPr lang="nl-NL" sz="2800" dirty="0">
                <a:solidFill>
                  <a:srgbClr val="C00000"/>
                </a:solidFill>
                <a:effectLst/>
                <a:latin typeface="Arial" panose="020B0604020202020204" pitchFamily="34" charset="0"/>
                <a:ea typeface="Arial" panose="020B0604020202020204" pitchFamily="34" charset="0"/>
                <a:cs typeface="Arial" panose="020B0604020202020204" pitchFamily="34" charset="0"/>
              </a:rPr>
              <a:t> </a:t>
            </a:r>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2800" dirty="0">
                <a:effectLst/>
                <a:latin typeface="Arial" panose="020B0604020202020204" pitchFamily="34" charset="0"/>
                <a:ea typeface="Arial" panose="020B0604020202020204" pitchFamily="34" charset="0"/>
                <a:cs typeface="Arial" panose="020B0604020202020204" pitchFamily="34" charset="0"/>
              </a:rPr>
              <a:t>Handleiding</a:t>
            </a:r>
          </a:p>
          <a:p>
            <a:pPr lvl="7"/>
            <a:endParaRPr lang="nl-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1800" b="1"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rPr>
              <a:t>Sociale kwaliteit in de stad – 2023/2024</a:t>
            </a:r>
            <a:endParaRPr lang="en-NL" sz="1800"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endParaRPr>
          </a:p>
          <a:p>
            <a:pPr lvl="7"/>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en-US" sz="2800" dirty="0">
                <a:solidFill>
                  <a:srgbClr val="C00000"/>
                </a:solidFill>
                <a:effectLst/>
                <a:latin typeface="Dark Underground"/>
                <a:ea typeface="Arial" panose="020B0604020202020204" pitchFamily="34" charset="0"/>
                <a:cs typeface="Arial" panose="020B0604020202020204" pitchFamily="34" charset="0"/>
              </a:rPr>
              <a:t>Social Work </a:t>
            </a:r>
            <a:r>
              <a:rPr lang="nl-NL" sz="2800" dirty="0">
                <a:solidFill>
                  <a:srgbClr val="C00000"/>
                </a:solidFill>
                <a:effectLst/>
                <a:latin typeface="Dark Underground"/>
                <a:ea typeface="Arial" panose="020B0604020202020204" pitchFamily="34" charset="0"/>
                <a:cs typeface="Arial" panose="020B0604020202020204" pitchFamily="34" charset="0"/>
              </a:rPr>
              <a:t>jaar 1</a:t>
            </a:r>
            <a:endParaRPr lang="en-NL" sz="2800" dirty="0">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5497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89397" y="1171977"/>
            <a:ext cx="9165465" cy="4730839"/>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712631" y="1335110"/>
            <a:ext cx="8318854" cy="1920706"/>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 (GROEP A):</a:t>
            </a:r>
          </a:p>
          <a:p>
            <a:pPr marL="8929">
              <a:spcBef>
                <a:spcPts val="91"/>
              </a:spcBef>
            </a:pPr>
            <a:r>
              <a:rPr lang="nl-NL" sz="4219" b="1" dirty="0">
                <a:latin typeface="Courier New"/>
                <a:cs typeface="Courier New"/>
              </a:rPr>
              <a:t>Analyse </a:t>
            </a:r>
            <a:r>
              <a:rPr lang="nl-NL" sz="2800" b="1" dirty="0">
                <a:latin typeface="Courier New"/>
                <a:cs typeface="Courier New"/>
              </a:rPr>
              <a:t>(testen op consistentie 								</a:t>
            </a:r>
            <a:r>
              <a:rPr lang="nl-NL" sz="2800" b="1" dirty="0" err="1">
                <a:effectLst>
                  <a:outerShdw blurRad="38100" dist="38100" dir="2700000" algn="tl">
                    <a:srgbClr val="000000">
                      <a:alpha val="43137"/>
                    </a:srgbClr>
                  </a:outerShdw>
                </a:effectLst>
                <a:latin typeface="Courier New"/>
                <a:cs typeface="Courier New"/>
              </a:rPr>
              <a:t>Rubrics</a:t>
            </a:r>
            <a:r>
              <a:rPr lang="nl-NL" sz="2800" b="1" dirty="0">
                <a:latin typeface="Courier New"/>
                <a:cs typeface="Courier New"/>
              </a:rPr>
              <a:t>)</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2657605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06497" y="283335"/>
            <a:ext cx="10284230" cy="602834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575256" y="407831"/>
            <a:ext cx="8318854" cy="1489819"/>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CONTEXT:</a:t>
            </a:r>
          </a:p>
          <a:p>
            <a:pPr marL="8929">
              <a:spcBef>
                <a:spcPts val="91"/>
              </a:spcBef>
            </a:pPr>
            <a:endParaRPr lang="en-US" sz="4219" b="1" dirty="0">
              <a:latin typeface="Courier New"/>
              <a:cs typeface="Courier New"/>
            </a:endParaRPr>
          </a:p>
          <a:p>
            <a:pPr marL="8929">
              <a:spcBef>
                <a:spcPts val="91"/>
              </a:spcBef>
            </a:pP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graphicFrame>
        <p:nvGraphicFramePr>
          <p:cNvPr id="7" name="Table 6">
            <a:extLst>
              <a:ext uri="{FF2B5EF4-FFF2-40B4-BE49-F238E27FC236}">
                <a16:creationId xmlns:a16="http://schemas.microsoft.com/office/drawing/2014/main" id="{C81072AC-C51F-6B1E-6C3E-40FB6F21EA32}"/>
              </a:ext>
            </a:extLst>
          </p:cNvPr>
          <p:cNvGraphicFramePr>
            <a:graphicFrameLocks noGrp="1"/>
          </p:cNvGraphicFramePr>
          <p:nvPr>
            <p:extLst>
              <p:ext uri="{D42A27DB-BD31-4B8C-83A1-F6EECF244321}">
                <p14:modId xmlns:p14="http://schemas.microsoft.com/office/powerpoint/2010/main" val="1701770331"/>
              </p:ext>
            </p:extLst>
          </p:nvPr>
        </p:nvGraphicFramePr>
        <p:xfrm>
          <a:off x="2307641" y="1232174"/>
          <a:ext cx="7241868" cy="4351338"/>
        </p:xfrm>
        <a:graphic>
          <a:graphicData uri="http://schemas.openxmlformats.org/drawingml/2006/table">
            <a:tbl>
              <a:tblPr firstRow="1" firstCol="1" bandRow="1">
                <a:tableStyleId>{5C22544A-7EE6-4342-B048-85BDC9FD1C3A}</a:tableStyleId>
              </a:tblPr>
              <a:tblGrid>
                <a:gridCol w="1164972">
                  <a:extLst>
                    <a:ext uri="{9D8B030D-6E8A-4147-A177-3AD203B41FA5}">
                      <a16:colId xmlns:a16="http://schemas.microsoft.com/office/drawing/2014/main" val="2450556967"/>
                    </a:ext>
                  </a:extLst>
                </a:gridCol>
                <a:gridCol w="1164972">
                  <a:extLst>
                    <a:ext uri="{9D8B030D-6E8A-4147-A177-3AD203B41FA5}">
                      <a16:colId xmlns:a16="http://schemas.microsoft.com/office/drawing/2014/main" val="3332296789"/>
                    </a:ext>
                  </a:extLst>
                </a:gridCol>
                <a:gridCol w="1401975">
                  <a:extLst>
                    <a:ext uri="{9D8B030D-6E8A-4147-A177-3AD203B41FA5}">
                      <a16:colId xmlns:a16="http://schemas.microsoft.com/office/drawing/2014/main" val="1778848852"/>
                    </a:ext>
                  </a:extLst>
                </a:gridCol>
                <a:gridCol w="1401975">
                  <a:extLst>
                    <a:ext uri="{9D8B030D-6E8A-4147-A177-3AD203B41FA5}">
                      <a16:colId xmlns:a16="http://schemas.microsoft.com/office/drawing/2014/main" val="560490267"/>
                    </a:ext>
                  </a:extLst>
                </a:gridCol>
                <a:gridCol w="1207563">
                  <a:extLst>
                    <a:ext uri="{9D8B030D-6E8A-4147-A177-3AD203B41FA5}">
                      <a16:colId xmlns:a16="http://schemas.microsoft.com/office/drawing/2014/main" val="1263514292"/>
                    </a:ext>
                  </a:extLst>
                </a:gridCol>
                <a:gridCol w="900411">
                  <a:extLst>
                    <a:ext uri="{9D8B030D-6E8A-4147-A177-3AD203B41FA5}">
                      <a16:colId xmlns:a16="http://schemas.microsoft.com/office/drawing/2014/main" val="86150276"/>
                    </a:ext>
                  </a:extLst>
                </a:gridCol>
              </a:tblGrid>
              <a:tr h="248648">
                <a:tc>
                  <a:txBody>
                    <a:bodyPr/>
                    <a:lstStyle/>
                    <a:p>
                      <a:pPr fontAlgn="base"/>
                      <a:r>
                        <a:rPr lang="nl-NL" sz="800">
                          <a:effectLst/>
                        </a:rPr>
                        <a:t>Cursusdoel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Onderdeel opdracht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Goed (8-10 punten)</a:t>
                      </a:r>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Voldoende (6-7 punten)</a:t>
                      </a:r>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Onvoldoende 0-5 punten)</a:t>
                      </a:r>
                      <a:r>
                        <a:rPr lang="nl-NL" sz="800">
                          <a:effectLst/>
                        </a:rPr>
                        <a: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Punten x weging</a:t>
                      </a:r>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4243659481"/>
                  </a:ext>
                </a:extLst>
              </a:tr>
              <a:tr h="2237831">
                <a:tc rowSpan="2">
                  <a:txBody>
                    <a:bodyPr/>
                    <a:lstStyle/>
                    <a:p>
                      <a:pPr fontAlgn="base"/>
                      <a:r>
                        <a:rPr lang="nl-NL" sz="800">
                          <a:effectLst/>
                        </a:rPr>
                        <a:t>1.De student kan aan de hand van een persoonlijk verhaal van een inwoner van de stad illustreren hoe een sociale vraagstuk effect heeft op de kwaliteit van diens sociaal functioneren.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dirty="0">
                          <a:effectLst/>
                        </a:rPr>
                        <a:t>Introductie </a:t>
                      </a:r>
                      <a:endParaRPr lang="en-NL" sz="1000" dirty="0">
                        <a:effectLst/>
                      </a:endParaRPr>
                    </a:p>
                    <a:p>
                      <a:pPr fontAlgn="base"/>
                      <a:r>
                        <a:rPr lang="nl-NL" sz="800" dirty="0">
                          <a:effectLst/>
                        </a:rPr>
                        <a:t>Je schrijft een introductie op het vraagstuk.  </a:t>
                      </a:r>
                      <a:endParaRPr lang="en-NL" sz="1000" dirty="0">
                        <a:effectLst/>
                      </a:endParaRPr>
                    </a:p>
                    <a:p>
                      <a:pPr fontAlgn="base"/>
                      <a:r>
                        <a:rPr lang="nl-NL" sz="800" dirty="0">
                          <a:effectLst/>
                        </a:rPr>
                        <a:t>Omvang: ca 0,25-0,5 A4 </a:t>
                      </a:r>
                      <a:endParaRPr lang="en-NL" sz="1000" dirty="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geeft een heldere introductie op het vraagstuk. De student legt op volledige wijze uit: </a:t>
                      </a:r>
                      <a:endParaRPr lang="en-NL" sz="1000">
                        <a:effectLst/>
                      </a:endParaRPr>
                    </a:p>
                    <a:p>
                      <a:pPr fontAlgn="base"/>
                      <a:r>
                        <a:rPr lang="nl-NL" sz="800">
                          <a:effectLst/>
                        </a:rPr>
                        <a:t>- voor welke 3 relevante betrokkenen dit vraagstuk belangrijk is; </a:t>
                      </a:r>
                      <a:endParaRPr lang="en-NL" sz="1000">
                        <a:effectLst/>
                      </a:endParaRPr>
                    </a:p>
                    <a:p>
                      <a:pPr fontAlgn="base"/>
                      <a:r>
                        <a:rPr lang="nl-NL" sz="800">
                          <a:effectLst/>
                        </a:rPr>
                        <a:t>- wat voor deze betrokkenen op het spel staat in relatie tot de sociale kwaliteit van de stad.  </a:t>
                      </a:r>
                      <a:endParaRPr lang="en-NL" sz="1000">
                        <a:effectLst/>
                      </a:endParaRPr>
                    </a:p>
                    <a:p>
                      <a:pPr fontAlgn="base"/>
                      <a:r>
                        <a:rPr lang="nl-NL" sz="800">
                          <a:effectLst/>
                        </a:rPr>
                        <a:t>De student gebruikt hierbij nieuwsmedia en minimaal 1 bron uit de cursus over sociale kwaliteit.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geeft een heldere introductie op het vraagstuk. De student bespreekt beknopt:  </a:t>
                      </a:r>
                      <a:endParaRPr lang="en-NL" sz="1000">
                        <a:effectLst/>
                      </a:endParaRPr>
                    </a:p>
                    <a:p>
                      <a:pPr fontAlgn="base"/>
                      <a:r>
                        <a:rPr lang="nl-NL" sz="800">
                          <a:effectLst/>
                        </a:rPr>
                        <a:t> </a:t>
                      </a:r>
                      <a:endParaRPr lang="en-NL" sz="1000">
                        <a:effectLst/>
                      </a:endParaRPr>
                    </a:p>
                    <a:p>
                      <a:pPr marL="342900" lvl="0" indent="-342900" fontAlgn="base">
                        <a:buFont typeface="Symbol" panose="05050102010706020507" pitchFamily="18" charset="2"/>
                        <a:buChar char=""/>
                      </a:pPr>
                      <a:r>
                        <a:rPr lang="nl-NL" sz="800">
                          <a:effectLst/>
                        </a:rPr>
                        <a:t>Voor welke 2 relevante betrokkenen dit vraagstuk belangrijk is;  </a:t>
                      </a:r>
                      <a:endParaRPr lang="en-NL" sz="1000">
                        <a:effectLst/>
                      </a:endParaRPr>
                    </a:p>
                    <a:p>
                      <a:pPr marL="153035" indent="-90170" fontAlgn="base"/>
                      <a:r>
                        <a:rPr lang="nl-NL" sz="800">
                          <a:effectLst/>
                        </a:rPr>
                        <a:t> </a:t>
                      </a:r>
                      <a:endParaRPr lang="en-NL" sz="1000">
                        <a:effectLst/>
                      </a:endParaRPr>
                    </a:p>
                    <a:p>
                      <a:pPr marL="342900" lvl="0" indent="-342900" fontAlgn="base">
                        <a:buFont typeface="Symbol" panose="05050102010706020507" pitchFamily="18" charset="2"/>
                        <a:buChar char=""/>
                      </a:pPr>
                      <a:r>
                        <a:rPr lang="nl-NL" sz="800">
                          <a:effectLst/>
                        </a:rPr>
                        <a:t>Wat voor deze betrokkenen op het spel staat in relatie tot sociale kwaliteit van de stad </a:t>
                      </a:r>
                      <a:endParaRPr lang="en-NL" sz="1000">
                        <a:effectLst/>
                      </a:endParaRPr>
                    </a:p>
                    <a:p>
                      <a:pPr fontAlgn="base"/>
                      <a:r>
                        <a:rPr lang="nl-NL" sz="800">
                          <a:effectLst/>
                        </a:rPr>
                        <a:t> </a:t>
                      </a:r>
                      <a:endParaRPr lang="en-NL" sz="1000">
                        <a:effectLst/>
                      </a:endParaRPr>
                    </a:p>
                    <a:p>
                      <a:pPr fontAlgn="base"/>
                      <a:r>
                        <a:rPr lang="nl-NL" sz="800">
                          <a:effectLst/>
                        </a:rPr>
                        <a:t>De student gebruikt hierbij nieuwsmedia en minimaal 1 bron uit de cursus over sociale kwaliteit.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introductie op het vraagstuk ontbreekt of is onvolledig, bijvoorbeeld doordat correcte uitwerking ontbreekt van </a:t>
                      </a:r>
                      <a:endParaRPr lang="en-NL" sz="1000">
                        <a:effectLst/>
                      </a:endParaRPr>
                    </a:p>
                    <a:p>
                      <a:pPr marL="342900" lvl="0" indent="-342900" fontAlgn="base">
                        <a:buSzPts val="1000"/>
                        <a:buFont typeface="Symbol" panose="05050102010706020507" pitchFamily="18" charset="2"/>
                        <a:buChar char=""/>
                        <a:tabLst>
                          <a:tab pos="457200" algn="l"/>
                        </a:tabLst>
                      </a:pPr>
                      <a:r>
                        <a:rPr lang="nl-NL" sz="800">
                          <a:effectLst/>
                        </a:rPr>
                        <a:t>Belangrijke betrokkenen en wat er voor hen op het spel staat </a:t>
                      </a:r>
                      <a:endParaRPr lang="en-NL" sz="1000">
                        <a:effectLst/>
                      </a:endParaRPr>
                    </a:p>
                    <a:p>
                      <a:pPr marL="342900" lvl="0" indent="-342900" fontAlgn="base">
                        <a:buSzPts val="1000"/>
                        <a:buFont typeface="Symbol" panose="05050102010706020507" pitchFamily="18" charset="2"/>
                        <a:buChar char=""/>
                        <a:tabLst>
                          <a:tab pos="457200" algn="l"/>
                        </a:tabLst>
                      </a:pPr>
                      <a:r>
                        <a:rPr lang="en-US" sz="800">
                          <a:effectLst/>
                        </a:rPr>
                        <a:t>De link naar sociale kwaliteit</a:t>
                      </a:r>
                      <a:r>
                        <a:rPr lang="nl-NL" sz="800">
                          <a:effectLst/>
                        </a:rPr>
                        <a:t> </a:t>
                      </a:r>
                      <a:endParaRPr lang="en-NL" sz="1000">
                        <a:effectLst/>
                      </a:endParaRPr>
                    </a:p>
                    <a:p>
                      <a:pPr marL="342900" lvl="0" indent="-342900" fontAlgn="base">
                        <a:buSzPts val="1000"/>
                        <a:buFont typeface="Symbol" panose="05050102010706020507" pitchFamily="18" charset="2"/>
                        <a:buChar char=""/>
                        <a:tabLst>
                          <a:tab pos="457200" algn="l"/>
                        </a:tabLst>
                      </a:pPr>
                      <a:r>
                        <a:rPr lang="en-US" sz="800">
                          <a:effectLst/>
                        </a:rPr>
                        <a:t>Relevante bronnen</a:t>
                      </a:r>
                      <a:r>
                        <a:rPr lang="nl-NL" sz="800">
                          <a:effectLst/>
                        </a:rPr>
                        <a:t> </a:t>
                      </a:r>
                      <a:endParaRPr lang="en-NL" sz="1000">
                        <a:effectLst/>
                      </a:endParaRPr>
                    </a:p>
                    <a:p>
                      <a:pPr marL="206375" indent="-89535"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Punten x 1 = totaal</a:t>
                      </a:r>
                      <a:r>
                        <a:rPr lang="nl-NL" sz="800">
                          <a:effectLst/>
                        </a:rPr>
                        <a:t> </a:t>
                      </a:r>
                      <a:endParaRPr lang="en-NL" sz="1000">
                        <a:effectLst/>
                      </a:endParaRPr>
                    </a:p>
                    <a:p>
                      <a:pPr fontAlgn="base"/>
                      <a:r>
                        <a:rPr lang="nl-NL" sz="800">
                          <a:effectLst/>
                        </a:rPr>
                        <a: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158492411"/>
                  </a:ext>
                </a:extLst>
              </a:tr>
              <a:tr h="1864859">
                <a:tc vMerge="1">
                  <a:txBody>
                    <a:bodyPr/>
                    <a:lstStyle/>
                    <a:p>
                      <a:endParaRPr lang="en-NL"/>
                    </a:p>
                  </a:txBody>
                  <a:tcPr/>
                </a:tc>
                <a:tc>
                  <a:txBody>
                    <a:bodyPr/>
                    <a:lstStyle/>
                    <a:p>
                      <a:pPr fontAlgn="base"/>
                      <a:r>
                        <a:rPr lang="nl-NL" sz="800">
                          <a:effectLst/>
                        </a:rPr>
                        <a:t>Individueel verhaal </a:t>
                      </a:r>
                      <a:endParaRPr lang="en-NL" sz="1000">
                        <a:effectLst/>
                      </a:endParaRPr>
                    </a:p>
                    <a:p>
                      <a:pPr fontAlgn="base"/>
                      <a:r>
                        <a:rPr lang="nl-NL" sz="800">
                          <a:effectLst/>
                        </a:rPr>
                        <a:t>Je illustreert met (fragmenten uit) een individueel verhaal van een inwoner hoe het gekozen sociaal vraagstuk effect heeft op de kwaliteit van diens sociaal functioneren. Het volledige verhaal voeg je toe in de bijlage. </a:t>
                      </a:r>
                      <a:endParaRPr lang="en-NL" sz="1000">
                        <a:effectLst/>
                      </a:endParaRPr>
                    </a:p>
                    <a:p>
                      <a:pPr fontAlgn="base"/>
                      <a:r>
                        <a:rPr lang="nl-NL" sz="800">
                          <a:effectLst/>
                        </a:rPr>
                        <a:t>Omvang: ca 0,5 A4.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voldoet aan de niveaubeschrijving bij voldoende EN </a:t>
                      </a:r>
                      <a:endParaRPr lang="en-NL" sz="1000">
                        <a:effectLst/>
                      </a:endParaRPr>
                    </a:p>
                    <a:p>
                      <a:pPr fontAlgn="base"/>
                      <a:r>
                        <a:rPr lang="nl-NL" sz="800">
                          <a:effectLst/>
                        </a:rPr>
                        <a:t> </a:t>
                      </a:r>
                      <a:endParaRPr lang="en-NL" sz="1000">
                        <a:effectLst/>
                      </a:endParaRPr>
                    </a:p>
                    <a:p>
                      <a:pPr fontAlgn="base"/>
                      <a:r>
                        <a:rPr lang="nl-NL" sz="800">
                          <a:effectLst/>
                        </a:rPr>
                        <a:t>De student maakt duidelijk hoe dit individuele verhaal samenhangt met het werk van social workers OF overheidsbeleid rondom het sociale vraagstuk.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dirty="0">
                          <a:effectLst/>
                        </a:rPr>
                        <a:t>De student illustreert navolgbaar met een individueel verhaal van een inwoner van de stad hoe het gekozen sociaal vraagstuk effect heeft op de kwaliteit van diens sociaal functioneren.  </a:t>
                      </a:r>
                      <a:endParaRPr lang="en-NL" sz="1000" dirty="0">
                        <a:effectLst/>
                      </a:endParaRPr>
                    </a:p>
                    <a:p>
                      <a:pPr fontAlgn="base"/>
                      <a:r>
                        <a:rPr lang="nl-NL" sz="800" dirty="0">
                          <a:effectLst/>
                        </a:rPr>
                        <a:t> </a:t>
                      </a:r>
                      <a:endParaRPr lang="en-NL" sz="1000" dirty="0">
                        <a:effectLst/>
                      </a:endParaRPr>
                    </a:p>
                    <a:p>
                      <a:pPr fontAlgn="base"/>
                      <a:r>
                        <a:rPr lang="nl-NL" sz="800" dirty="0">
                          <a:effectLst/>
                        </a:rPr>
                        <a:t>Daarbij legt de student verbindingen naar de minimaal 1 bron uit de cursus over sociale netwerken of sociaal kapitaal en minimaal 1 bron uit de cursus gericht op het gekozen vraagstuk. </a:t>
                      </a:r>
                      <a:endParaRPr lang="en-NL" sz="1000" dirty="0">
                        <a:effectLst/>
                      </a:endParaRPr>
                    </a:p>
                    <a:p>
                      <a:pPr fontAlgn="base"/>
                      <a:r>
                        <a:rPr lang="nl-NL" sz="800" dirty="0">
                          <a:effectLst/>
                        </a:rPr>
                        <a:t> </a:t>
                      </a:r>
                      <a:endParaRPr lang="en-NL" sz="1000" dirty="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illustreert niet of onvoldoende met een individueel verhaal van een inwoner van de stad hoe het gekozen sociaal vraagstuk effect heeft op de kwaliteit van diens sociaal functioneren.   Hierbij is bijvoorbeeld het verhaal niet verbonden aan sociale kwaliteit en/of relevante literatuur. </a:t>
                      </a:r>
                      <a:endParaRPr lang="en-NL" sz="1000">
                        <a:effectLst/>
                      </a:endParaRPr>
                    </a:p>
                    <a:p>
                      <a:pPr fontAlgn="base"/>
                      <a:r>
                        <a:rPr lang="nl-NL" sz="800">
                          <a:effectLst/>
                        </a:rPr>
                        <a: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dirty="0" err="1">
                          <a:effectLst/>
                        </a:rPr>
                        <a:t>Punten</a:t>
                      </a:r>
                      <a:r>
                        <a:rPr lang="en-US" sz="800" dirty="0">
                          <a:effectLst/>
                        </a:rPr>
                        <a:t> x 2 = </a:t>
                      </a:r>
                      <a:r>
                        <a:rPr lang="en-US" sz="800" dirty="0" err="1">
                          <a:effectLst/>
                        </a:rPr>
                        <a:t>totaal</a:t>
                      </a:r>
                      <a:r>
                        <a:rPr lang="nl-NL" sz="800" dirty="0">
                          <a:effectLst/>
                        </a:rPr>
                        <a:t> </a:t>
                      </a:r>
                      <a:endParaRPr lang="en-NL" sz="1000" dirty="0">
                        <a:effectLst/>
                        <a:latin typeface="Arial" panose="020B0604020202020204" pitchFamily="34"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3199989883"/>
                  </a:ext>
                </a:extLst>
              </a:tr>
            </a:tbl>
          </a:graphicData>
        </a:graphic>
      </p:graphicFrame>
    </p:spTree>
    <p:extLst>
      <p:ext uri="{BB962C8B-B14F-4D97-AF65-F5344CB8AC3E}">
        <p14:creationId xmlns:p14="http://schemas.microsoft.com/office/powerpoint/2010/main" val="3269072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231865" y="965847"/>
            <a:ext cx="9847153" cy="5610444"/>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722181" y="1450952"/>
            <a:ext cx="8880967" cy="1920706"/>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PROMPT(GROEP B):</a:t>
            </a:r>
          </a:p>
          <a:p>
            <a:pPr marL="8929">
              <a:spcBef>
                <a:spcPts val="91"/>
              </a:spcBef>
            </a:pPr>
            <a:r>
              <a:rPr lang="nl-NL" sz="4219" b="1" dirty="0">
                <a:latin typeface="Courier New"/>
                <a:cs typeface="Courier New"/>
              </a:rPr>
              <a:t>Bronnen </a:t>
            </a:r>
            <a:r>
              <a:rPr lang="nl-NL" sz="2800" b="1" dirty="0">
                <a:latin typeface="Courier New"/>
                <a:cs typeface="Courier New"/>
              </a:rPr>
              <a:t>(aanvullen {via Bing} </a:t>
            </a:r>
          </a:p>
          <a:p>
            <a:pPr marL="8929">
              <a:spcBef>
                <a:spcPts val="91"/>
              </a:spcBef>
            </a:pPr>
            <a:r>
              <a:rPr lang="nl-NL" sz="2800" b="1" dirty="0">
                <a:latin typeface="Courier New"/>
                <a:cs typeface="Courier New"/>
              </a:rPr>
              <a:t>			met relevante bronnen)</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4098" name="Picture 2" descr="Bing Logo, symbol, meaning, history, PNG">
            <a:extLst>
              <a:ext uri="{FF2B5EF4-FFF2-40B4-BE49-F238E27FC236}">
                <a16:creationId xmlns:a16="http://schemas.microsoft.com/office/drawing/2014/main" id="{7C31A06D-A9C4-66BE-8146-FF214F909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746" y="3047831"/>
            <a:ext cx="5400000" cy="303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205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98772" y="647261"/>
            <a:ext cx="10284230" cy="602834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974501" y="789904"/>
            <a:ext cx="8318854" cy="1489819"/>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CONTEXT:</a:t>
            </a:r>
          </a:p>
          <a:p>
            <a:pPr marL="8929">
              <a:spcBef>
                <a:spcPts val="91"/>
              </a:spcBef>
            </a:pPr>
            <a:endParaRPr lang="en-US" sz="4219" b="1" dirty="0">
              <a:latin typeface="Courier New"/>
              <a:cs typeface="Courier New"/>
            </a:endParaRPr>
          </a:p>
          <a:p>
            <a:pPr marL="8929">
              <a:spcBef>
                <a:spcPts val="91"/>
              </a:spcBef>
            </a:pP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graphicFrame>
        <p:nvGraphicFramePr>
          <p:cNvPr id="9" name="Table 8">
            <a:extLst>
              <a:ext uri="{FF2B5EF4-FFF2-40B4-BE49-F238E27FC236}">
                <a16:creationId xmlns:a16="http://schemas.microsoft.com/office/drawing/2014/main" id="{C2960FDC-D8F7-F077-1F2B-21E18A113496}"/>
              </a:ext>
            </a:extLst>
          </p:cNvPr>
          <p:cNvGraphicFramePr>
            <a:graphicFrameLocks noGrp="1"/>
          </p:cNvGraphicFramePr>
          <p:nvPr>
            <p:extLst>
              <p:ext uri="{D42A27DB-BD31-4B8C-83A1-F6EECF244321}">
                <p14:modId xmlns:p14="http://schemas.microsoft.com/office/powerpoint/2010/main" val="429122133"/>
              </p:ext>
            </p:extLst>
          </p:nvPr>
        </p:nvGraphicFramePr>
        <p:xfrm>
          <a:off x="1099039" y="1632831"/>
          <a:ext cx="9324242" cy="4817338"/>
        </p:xfrm>
        <a:graphic>
          <a:graphicData uri="http://schemas.openxmlformats.org/drawingml/2006/table">
            <a:tbl>
              <a:tblPr firstRow="1" firstCol="1" bandRow="1">
                <a:tableStyleId>{5C22544A-7EE6-4342-B048-85BDC9FD1C3A}</a:tableStyleId>
              </a:tblPr>
              <a:tblGrid>
                <a:gridCol w="4118658">
                  <a:extLst>
                    <a:ext uri="{9D8B030D-6E8A-4147-A177-3AD203B41FA5}">
                      <a16:colId xmlns:a16="http://schemas.microsoft.com/office/drawing/2014/main" val="2521123481"/>
                    </a:ext>
                  </a:extLst>
                </a:gridCol>
                <a:gridCol w="3565818">
                  <a:extLst>
                    <a:ext uri="{9D8B030D-6E8A-4147-A177-3AD203B41FA5}">
                      <a16:colId xmlns:a16="http://schemas.microsoft.com/office/drawing/2014/main" val="1959613003"/>
                    </a:ext>
                  </a:extLst>
                </a:gridCol>
                <a:gridCol w="1639766">
                  <a:extLst>
                    <a:ext uri="{9D8B030D-6E8A-4147-A177-3AD203B41FA5}">
                      <a16:colId xmlns:a16="http://schemas.microsoft.com/office/drawing/2014/main" val="3075939453"/>
                    </a:ext>
                  </a:extLst>
                </a:gridCol>
              </a:tblGrid>
              <a:tr h="547420">
                <a:tc>
                  <a:txBody>
                    <a:bodyPr/>
                    <a:lstStyle/>
                    <a:p>
                      <a:pPr algn="just"/>
                      <a:r>
                        <a:rPr lang="nl-NL" sz="1200" dirty="0">
                          <a:effectLst/>
                        </a:rPr>
                        <a:t>Onderwerpen die in ieder geval </a:t>
                      </a:r>
                    </a:p>
                    <a:p>
                      <a:pPr algn="just"/>
                      <a:r>
                        <a:rPr lang="nl-NL" sz="1200" dirty="0">
                          <a:effectLst/>
                        </a:rPr>
                        <a:t>aan bod komen in het hoorcollege</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Bronnen uit de cursus: zeker gebruiken</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dirty="0">
                          <a:effectLst/>
                        </a:rPr>
                        <a:t>Aangeraden</a:t>
                      </a:r>
                    </a:p>
                    <a:p>
                      <a:pPr algn="just"/>
                      <a:r>
                        <a:rPr lang="nl-NL" sz="1200" dirty="0">
                          <a:effectLst/>
                        </a:rPr>
                        <a:t>overige bronnen</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2321036676"/>
                  </a:ext>
                </a:extLst>
              </a:tr>
              <a:tr h="625623">
                <a:tc>
                  <a:txBody>
                    <a:bodyPr/>
                    <a:lstStyle/>
                    <a:p>
                      <a:pPr algn="just"/>
                      <a:r>
                        <a:rPr lang="nl-NL" sz="1200" dirty="0">
                          <a:effectLst/>
                        </a:rPr>
                        <a:t>Hoe de overheid van belang </a:t>
                      </a:r>
                    </a:p>
                    <a:p>
                      <a:pPr algn="just"/>
                      <a:r>
                        <a:rPr lang="nl-NL" sz="1200" dirty="0">
                          <a:effectLst/>
                        </a:rPr>
                        <a:t>is bij o.a. collectieve actie- problemen </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Woerdman, E. &amp; Krol, E. (2022). Politiek en Beleid in het Sociale Domein. In: De maatschappelijke context van sociaal werk. Tweede druk. Noordhoff Uitgevers BV, pp. 79-92</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2209823449"/>
                  </a:ext>
                </a:extLst>
              </a:tr>
              <a:tr h="391014">
                <a:tc>
                  <a:txBody>
                    <a:bodyPr/>
                    <a:lstStyle/>
                    <a:p>
                      <a:pPr algn="just"/>
                      <a:r>
                        <a:rPr lang="nl-NL" sz="1200" dirty="0">
                          <a:effectLst/>
                        </a:rPr>
                        <a:t>De manier waarop problemen</a:t>
                      </a:r>
                    </a:p>
                    <a:p>
                      <a:pPr algn="just"/>
                      <a:r>
                        <a:rPr lang="nl-NL" sz="1200" dirty="0">
                          <a:effectLst/>
                        </a:rPr>
                        <a:t> worden gedefinieerd</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Idem</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4273086843"/>
                  </a:ext>
                </a:extLst>
              </a:tr>
              <a:tr h="312811">
                <a:tc>
                  <a:txBody>
                    <a:bodyPr/>
                    <a:lstStyle/>
                    <a:p>
                      <a:pPr algn="just"/>
                      <a:r>
                        <a:rPr lang="nl-NL" sz="1200">
                          <a:effectLst/>
                        </a:rPr>
                        <a:t>Uitleg van wat beleid is en voorbeelden</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Site gemeente Rotterdam</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2959590025"/>
                  </a:ext>
                </a:extLst>
              </a:tr>
              <a:tr h="860231">
                <a:tc>
                  <a:txBody>
                    <a:bodyPr/>
                    <a:lstStyle/>
                    <a:p>
                      <a:pPr algn="just"/>
                      <a:r>
                        <a:rPr lang="nl-NL" sz="1200" dirty="0">
                          <a:effectLst/>
                        </a:rPr>
                        <a:t>Welke instrumenten heeft de (stedelijke) overheid </a:t>
                      </a:r>
                    </a:p>
                    <a:p>
                      <a:pPr algn="just"/>
                      <a:r>
                        <a:rPr lang="nl-NL" sz="1200" dirty="0">
                          <a:effectLst/>
                        </a:rPr>
                        <a:t>tot diens beschikking voor het werken aan sociale kwaliteit?</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Woerdman, E. &amp; Krol, E. (2022). Politiek en Beleid in het Sociale Domein. In: De maatschappelijke context van sociaal werk. Tweede druk. Noordhoff Uitgevers BV, pp. 79-92</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1914081358"/>
                  </a:ext>
                </a:extLst>
              </a:tr>
              <a:tr h="1614237">
                <a:tc>
                  <a:txBody>
                    <a:bodyPr/>
                    <a:lstStyle/>
                    <a:p>
                      <a:pPr algn="just"/>
                      <a:r>
                        <a:rPr lang="nl-NL" sz="1200" dirty="0">
                          <a:effectLst/>
                        </a:rPr>
                        <a:t>Waarom is stedelijk beleid relevant voor </a:t>
                      </a:r>
                    </a:p>
                    <a:p>
                      <a:pPr algn="just"/>
                      <a:r>
                        <a:rPr lang="nl-NL" sz="1200" dirty="0">
                          <a:effectLst/>
                        </a:rPr>
                        <a:t>sociaal werkers die werken aan de sociale kwaliteit in de stad?</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Woerdman, E. &amp; Krol, E. (2022). Politiek en Beleid in het Sociale Domein. In: De maatschappelijke context van sociaal werk. Tweede druk. Noordhoff Uitgevers BV, pp. 79-92</a:t>
                      </a:r>
                      <a:endParaRPr lang="en-NL" sz="1200">
                        <a:effectLst/>
                      </a:endParaRPr>
                    </a:p>
                    <a:p>
                      <a:pPr algn="just"/>
                      <a:r>
                        <a:rPr lang="nl-NL" sz="1200">
                          <a:effectLst/>
                        </a:rPr>
                        <a:t> </a:t>
                      </a:r>
                      <a:endParaRPr lang="en-NL" sz="1200">
                        <a:effectLst/>
                      </a:endParaRPr>
                    </a:p>
                    <a:p>
                      <a:pPr>
                        <a:lnSpc>
                          <a:spcPct val="106000"/>
                        </a:lnSpc>
                        <a:spcAft>
                          <a:spcPts val="800"/>
                        </a:spcAft>
                      </a:pPr>
                      <a:r>
                        <a:rPr lang="nl-NL" sz="1200">
                          <a:effectLst/>
                        </a:rPr>
                        <a:t>Verharen, L., Van Pelt, M., en Sleegers, R. (2021). Maatschappelijk geëngageerd werken in de wijk. In: De Brabander, R., Kaulingfreks, F., Ham, M. (2021). Sociaal weerwerk. Van Gennip: 119-136.</a:t>
                      </a:r>
                      <a:endParaRPr lang="en-NL" sz="1200">
                        <a:effectLst/>
                      </a:endParaRPr>
                    </a:p>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dirty="0">
                          <a:effectLst/>
                        </a:rPr>
                        <a:t> </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417567826"/>
                  </a:ext>
                </a:extLst>
              </a:tr>
            </a:tbl>
          </a:graphicData>
        </a:graphic>
      </p:graphicFrame>
    </p:spTree>
    <p:extLst>
      <p:ext uri="{BB962C8B-B14F-4D97-AF65-F5344CB8AC3E}">
        <p14:creationId xmlns:p14="http://schemas.microsoft.com/office/powerpoint/2010/main" val="390640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89397" y="1149675"/>
            <a:ext cx="9165465" cy="4730839"/>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712631" y="1335110"/>
            <a:ext cx="8318854" cy="1920706"/>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Presentatie</a:t>
            </a:r>
            <a:r>
              <a:rPr lang="en-US" sz="4219" b="1" dirty="0">
                <a:latin typeface="Courier New"/>
                <a:cs typeface="Courier New"/>
              </a:rPr>
              <a:t> (GROEP A):</a:t>
            </a:r>
          </a:p>
          <a:p>
            <a:pPr marL="8929">
              <a:spcBef>
                <a:spcPts val="91"/>
              </a:spcBef>
            </a:pPr>
            <a:r>
              <a:rPr lang="nl-NL" sz="4219" b="1" dirty="0">
                <a:latin typeface="Courier New"/>
                <a:cs typeface="Courier New"/>
              </a:rPr>
              <a:t>Analyse </a:t>
            </a:r>
            <a:r>
              <a:rPr lang="nl-NL" sz="2800" b="1" dirty="0">
                <a:latin typeface="Courier New"/>
                <a:cs typeface="Courier New"/>
              </a:rPr>
              <a:t>(testen op consistentie 								</a:t>
            </a:r>
            <a:r>
              <a:rPr lang="nl-NL" sz="2800" b="1" dirty="0" err="1">
                <a:effectLst>
                  <a:outerShdw blurRad="38100" dist="38100" dir="2700000" algn="tl">
                    <a:srgbClr val="000000">
                      <a:alpha val="43137"/>
                    </a:srgbClr>
                  </a:outerShdw>
                </a:effectLst>
                <a:latin typeface="Courier New"/>
                <a:cs typeface="Courier New"/>
              </a:rPr>
              <a:t>Rubrics</a:t>
            </a:r>
            <a:r>
              <a:rPr lang="nl-NL" sz="2800" b="1" dirty="0">
                <a:latin typeface="Courier New"/>
                <a:cs typeface="Courier New"/>
              </a:rPr>
              <a:t>)</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3164159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231865" y="965847"/>
            <a:ext cx="9371741" cy="502712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409253" y="1635549"/>
            <a:ext cx="8880967" cy="1920706"/>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PRESENTATIE(GROEP B):</a:t>
            </a:r>
          </a:p>
          <a:p>
            <a:pPr marL="8929">
              <a:spcBef>
                <a:spcPts val="91"/>
              </a:spcBef>
            </a:pPr>
            <a:r>
              <a:rPr lang="nl-NL" sz="4219" b="1" dirty="0">
                <a:latin typeface="Courier New"/>
                <a:cs typeface="Courier New"/>
              </a:rPr>
              <a:t>Bronnen </a:t>
            </a:r>
            <a:r>
              <a:rPr lang="nl-NL" sz="2800" b="1" dirty="0">
                <a:latin typeface="Courier New"/>
                <a:cs typeface="Courier New"/>
              </a:rPr>
              <a:t>(aanvullen </a:t>
            </a:r>
          </a:p>
          <a:p>
            <a:pPr marL="8929">
              <a:spcBef>
                <a:spcPts val="91"/>
              </a:spcBef>
            </a:pPr>
            <a:r>
              <a:rPr lang="nl-NL" sz="2800" b="1" dirty="0">
                <a:latin typeface="Courier New"/>
                <a:cs typeface="Courier New"/>
              </a:rPr>
              <a:t>			met relevante bronnen)</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1377957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37610" y="1602395"/>
            <a:ext cx="5342987" cy="354486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384378" y="1810840"/>
            <a:ext cx="7007890" cy="1638963"/>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Dealing with </a:t>
            </a:r>
          </a:p>
          <a:p>
            <a:pPr marL="8929">
              <a:spcBef>
                <a:spcPts val="91"/>
              </a:spcBef>
            </a:pPr>
            <a:r>
              <a:rPr lang="en-US" sz="4219" b="1" dirty="0">
                <a:latin typeface="Courier New"/>
                <a:cs typeface="Courier New"/>
              </a:rPr>
              <a:t>Risks &amp; Fraud</a:t>
            </a:r>
          </a:p>
          <a:p>
            <a:pPr marL="8929">
              <a:spcBef>
                <a:spcPts val="91"/>
              </a:spcBef>
            </a:pPr>
            <a:endParaRPr lang="nl-NL" sz="1969" b="1" i="1" dirty="0">
              <a:latin typeface="Courier New"/>
              <a:cs typeface="Courier New"/>
            </a:endParaRPr>
          </a:p>
        </p:txBody>
      </p:sp>
      <p:sp>
        <p:nvSpPr>
          <p:cNvPr id="9" name="TextBox 8">
            <a:extLst>
              <a:ext uri="{FF2B5EF4-FFF2-40B4-BE49-F238E27FC236}">
                <a16:creationId xmlns:a16="http://schemas.microsoft.com/office/drawing/2014/main" id="{3A71FFC7-A96D-9277-0F86-D81EB26B66C4}"/>
              </a:ext>
            </a:extLst>
          </p:cNvPr>
          <p:cNvSpPr txBox="1"/>
          <p:nvPr/>
        </p:nvSpPr>
        <p:spPr>
          <a:xfrm>
            <a:off x="7176850" y="535589"/>
            <a:ext cx="3217887" cy="6186309"/>
          </a:xfrm>
          <a:prstGeom prst="rect">
            <a:avLst/>
          </a:prstGeom>
          <a:solidFill>
            <a:schemeClr val="accent1">
              <a:lumMod val="20000"/>
              <a:lumOff val="80000"/>
            </a:schemeClr>
          </a:solidFill>
        </p:spPr>
        <p:txBody>
          <a:bodyPr wrap="square">
            <a:spAutoFit/>
          </a:bodyPr>
          <a:lstStyle/>
          <a:p>
            <a:r>
              <a:rPr lang="nl-NL" sz="1400" b="1" i="1" dirty="0">
                <a:latin typeface="Courier New"/>
                <a:cs typeface="Courier New"/>
              </a:rPr>
              <a:t>Relevante Bronnen:</a:t>
            </a:r>
            <a:br>
              <a:rPr lang="en-US" sz="800" dirty="0">
                <a:hlinkClick r:id="rId2"/>
              </a:rPr>
            </a:br>
            <a:br>
              <a:rPr lang="en-US" sz="800" dirty="0">
                <a:hlinkClick r:id="rId2"/>
              </a:rPr>
            </a:br>
            <a:r>
              <a:rPr lang="en-GB" sz="1100" dirty="0">
                <a:hlinkClick r:id="rId3"/>
              </a:rPr>
              <a:t>https://edusupport.rug.nl/2429583561</a:t>
            </a:r>
            <a:endParaRPr lang="en-GB" sz="1100" dirty="0"/>
          </a:p>
          <a:p>
            <a:endParaRPr lang="en-GB" sz="1100" dirty="0"/>
          </a:p>
          <a:p>
            <a:r>
              <a:rPr lang="en-GB" sz="1100" dirty="0">
                <a:hlinkClick r:id="rId4"/>
              </a:rPr>
              <a:t>https://github.com/HR-ChatGPT/ChatGPT-UITGELEGD#1c-wat-zijn-ethische-risicos--schaduwkanten-van-chatgpt</a:t>
            </a:r>
            <a:endParaRPr lang="en-GB" sz="1100" dirty="0"/>
          </a:p>
          <a:p>
            <a:endParaRPr lang="en-GB" sz="1100" dirty="0"/>
          </a:p>
          <a:p>
            <a:endParaRPr lang="en-GB" sz="1100" dirty="0"/>
          </a:p>
          <a:p>
            <a:r>
              <a:rPr lang="en-GB" sz="1100" dirty="0">
                <a:hlinkClick r:id="rId5"/>
              </a:rPr>
              <a:t>https://github.com/HR-ChatGPT/ChatGPT-UITGELEGD#1d-staat-het-gebruik-van-chatgpt-gelijk-aan-valsspelen-en-is-het-te-detecteren</a:t>
            </a:r>
            <a:endParaRPr lang="en-GB" sz="1100" dirty="0"/>
          </a:p>
          <a:p>
            <a:endParaRPr lang="en-GB" sz="1100" dirty="0"/>
          </a:p>
          <a:p>
            <a:endParaRPr lang="en-GB" sz="1100" dirty="0"/>
          </a:p>
          <a:p>
            <a:r>
              <a:rPr lang="en-GB" sz="1100" dirty="0">
                <a:hlinkClick r:id="rId6"/>
              </a:rPr>
              <a:t>https://github.com/HR-ChatGPT/ChatGPT-UITGELEGD#0d-is-er-een-chatgpt-code-of-conduct-enof-richtlijn-voor-hbo-docenten</a:t>
            </a:r>
            <a:endParaRPr lang="en-GB" sz="1100" dirty="0"/>
          </a:p>
          <a:p>
            <a:endParaRPr lang="en-GB" sz="1100" dirty="0"/>
          </a:p>
          <a:p>
            <a:endParaRPr lang="en-GB" sz="1100" dirty="0"/>
          </a:p>
          <a:p>
            <a:r>
              <a:rPr lang="en-GB" sz="1100" dirty="0">
                <a:hlinkClick r:id="rId7"/>
              </a:rPr>
              <a:t>https://github.com/HR-ChatGPT/ChatGPT-UITGELEGD#0e-kan-chatgpt-benut-worden-als-beoordelingsinstrument</a:t>
            </a:r>
            <a:endParaRPr lang="en-GB" sz="1100" dirty="0"/>
          </a:p>
          <a:p>
            <a:endParaRPr lang="en-GB" sz="1100" dirty="0"/>
          </a:p>
          <a:p>
            <a:endParaRPr lang="en-GB" sz="1100" dirty="0"/>
          </a:p>
          <a:p>
            <a:endParaRPr lang="en-GB" sz="1100" dirty="0"/>
          </a:p>
          <a:p>
            <a:r>
              <a:rPr lang="en-GB" sz="1100" dirty="0">
                <a:hlinkClick r:id="rId8"/>
              </a:rPr>
              <a:t>https://citt.ufl.edu/services/learning-innovation--technology/artificial-intelligence/chatgpt/</a:t>
            </a:r>
            <a:endParaRPr lang="en-GB" sz="1100" dirty="0"/>
          </a:p>
          <a:p>
            <a:endParaRPr lang="en-GB" sz="1100" dirty="0"/>
          </a:p>
          <a:p>
            <a:endParaRPr lang="en-GB" sz="1100" dirty="0"/>
          </a:p>
          <a:p>
            <a:r>
              <a:rPr lang="en-GB" sz="1100" dirty="0">
                <a:hlinkClick r:id="rId9"/>
              </a:rPr>
              <a:t>https://www.google.com/</a:t>
            </a:r>
            <a:r>
              <a:rPr lang="en-GB" sz="1100" dirty="0" err="1">
                <a:hlinkClick r:id="rId9"/>
              </a:rPr>
              <a:t>search?q</a:t>
            </a:r>
            <a:r>
              <a:rPr lang="en-GB" sz="1100" dirty="0">
                <a:hlinkClick r:id="rId9"/>
              </a:rPr>
              <a:t>=</a:t>
            </a:r>
            <a:r>
              <a:rPr lang="en-GB" sz="1100" dirty="0" err="1">
                <a:hlinkClick r:id="rId9"/>
              </a:rPr>
              <a:t>Policies+Related+to+ChatGPT+and+Other+AI+Tools&amp;amp;oq</a:t>
            </a:r>
            <a:r>
              <a:rPr lang="en-GB" sz="1100" dirty="0">
                <a:hlinkClick r:id="rId9"/>
              </a:rPr>
              <a:t>=</a:t>
            </a:r>
            <a:r>
              <a:rPr lang="en-GB" sz="1100" dirty="0" err="1">
                <a:hlinkClick r:id="rId9"/>
              </a:rPr>
              <a:t>Policies+Related+to+ChatGPT+and+Other+AI+Tools&amp;amp;aqs</a:t>
            </a:r>
            <a:r>
              <a:rPr lang="en-GB" sz="1100" dirty="0">
                <a:hlinkClick r:id="rId9"/>
              </a:rPr>
              <a:t>=chrome..69i57.1102j0j1&amp;amp;sourceid=</a:t>
            </a:r>
            <a:r>
              <a:rPr lang="en-GB" sz="1100" dirty="0" err="1">
                <a:hlinkClick r:id="rId9"/>
              </a:rPr>
              <a:t>chrome&amp;amp;ie</a:t>
            </a:r>
            <a:r>
              <a:rPr lang="en-GB" sz="1100" dirty="0">
                <a:hlinkClick r:id="rId9"/>
              </a:rPr>
              <a:t>=UTF-8</a:t>
            </a:r>
            <a:endParaRPr lang="en-GB" sz="1100" dirty="0"/>
          </a:p>
          <a:p>
            <a:endParaRPr lang="en-GB" sz="1100" dirty="0"/>
          </a:p>
          <a:p>
            <a:endParaRPr lang="en-GB" sz="1100" dirty="0"/>
          </a:p>
        </p:txBody>
      </p:sp>
    </p:spTree>
    <p:extLst>
      <p:ext uri="{BB962C8B-B14F-4D97-AF65-F5344CB8AC3E}">
        <p14:creationId xmlns:p14="http://schemas.microsoft.com/office/powerpoint/2010/main" val="1345911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chemeClr val="accent6">
              <a:lumMod val="75000"/>
            </a:schemeClr>
          </a:solidFill>
        </p:spPr>
        <p:txBody>
          <a:bodyPr wrap="square" lIns="0" tIns="0" rIns="0" bIns="0" rtlCol="0"/>
          <a:lstStyle/>
          <a:p>
            <a:endParaRPr sz="1266" dirty="0"/>
          </a:p>
        </p:txBody>
      </p:sp>
      <p:sp>
        <p:nvSpPr>
          <p:cNvPr id="3" name="object 3"/>
          <p:cNvSpPr txBox="1"/>
          <p:nvPr/>
        </p:nvSpPr>
        <p:spPr>
          <a:xfrm>
            <a:off x="1874104" y="2973384"/>
            <a:ext cx="9807034" cy="874639"/>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{Course Development}</a:t>
            </a:r>
            <a:endParaRPr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361162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693281" y="396894"/>
            <a:ext cx="8977192" cy="5612474"/>
          </a:xfrm>
          <a:prstGeom prst="rect">
            <a:avLst/>
          </a:prstGeom>
        </p:spPr>
        <p:txBody>
          <a:bodyPr vert="horz" wrap="square" lIns="0" tIns="8930" rIns="0" bIns="0" rtlCol="0">
            <a:spAutoFit/>
          </a:bodyPr>
          <a:lstStyle/>
          <a:p>
            <a:pPr algn="l" rtl="0" fontAlgn="base"/>
            <a:r>
              <a:rPr lang="nl-NL" sz="4000" i="1">
                <a:solidFill>
                  <a:schemeClr val="bg1"/>
                </a:solidFill>
                <a:latin typeface="Arial" panose="020B0604020202020204" pitchFamily="34" charset="0"/>
              </a:rPr>
              <a:t>Proof-of-Concept</a:t>
            </a:r>
            <a:r>
              <a:rPr lang="nl-NL" sz="4000" i="1" dirty="0">
                <a:solidFill>
                  <a:schemeClr val="bg1"/>
                </a:solidFill>
                <a:latin typeface="Arial" panose="020B0604020202020204" pitchFamily="34" charset="0"/>
              </a:rPr>
              <a:t>:</a:t>
            </a:r>
          </a:p>
          <a:p>
            <a:pPr algn="l" rtl="0" fontAlgn="base"/>
            <a:endParaRPr lang="nl-NL" sz="4000" b="0" i="1" u="none" strike="noStrike" dirty="0">
              <a:solidFill>
                <a:schemeClr val="bg1"/>
              </a:solidFill>
              <a:effectLst/>
              <a:latin typeface="Arial" panose="020B0604020202020204" pitchFamily="34" charset="0"/>
            </a:endParaRPr>
          </a:p>
          <a:p>
            <a:pPr algn="l" rtl="0" fontAlgn="base">
              <a:lnSpc>
                <a:spcPct val="150000"/>
              </a:lnSpc>
            </a:pPr>
            <a:r>
              <a:rPr lang="nl-NL" sz="2400" i="1" dirty="0">
                <a:solidFill>
                  <a:srgbClr val="002060"/>
                </a:solidFill>
                <a:latin typeface="Arial" panose="020B0604020202020204" pitchFamily="34" charset="0"/>
              </a:rPr>
              <a:t>Vanuit </a:t>
            </a:r>
            <a:r>
              <a:rPr lang="nl-NL" sz="2400" b="0" i="1" u="none" strike="noStrike" dirty="0">
                <a:solidFill>
                  <a:srgbClr val="002060"/>
                </a:solidFill>
                <a:effectLst/>
                <a:latin typeface="Arial" panose="020B0604020202020204" pitchFamily="34" charset="0"/>
              </a:rPr>
              <a:t> een ontwerpopdracht </a:t>
            </a:r>
            <a:r>
              <a:rPr lang="nl-NL" sz="2400" b="0" i="1" u="none" strike="noStrike" dirty="0">
                <a:solidFill>
                  <a:srgbClr val="FF0000"/>
                </a:solidFill>
                <a:effectLst/>
                <a:latin typeface="Arial" panose="020B0604020202020204" pitchFamily="34" charset="0"/>
              </a:rPr>
              <a:t>{blauwdruk} </a:t>
            </a:r>
          </a:p>
          <a:p>
            <a:pPr algn="l" rtl="0" fontAlgn="base">
              <a:lnSpc>
                <a:spcPct val="150000"/>
              </a:lnSpc>
            </a:pPr>
            <a:r>
              <a:rPr lang="nl-NL" sz="2400" b="0" i="1" u="none" strike="noStrike" dirty="0">
                <a:solidFill>
                  <a:srgbClr val="002060"/>
                </a:solidFill>
                <a:effectLst/>
                <a:latin typeface="Arial" panose="020B0604020202020204" pitchFamily="34" charset="0"/>
              </a:rPr>
              <a:t>module sociale kwaliteit in de stad </a:t>
            </a:r>
          </a:p>
          <a:p>
            <a:pPr algn="l" rtl="0" fontAlgn="base">
              <a:lnSpc>
                <a:spcPct val="150000"/>
              </a:lnSpc>
            </a:pPr>
            <a:r>
              <a:rPr lang="nl-NL" sz="2400" i="1" dirty="0">
                <a:solidFill>
                  <a:srgbClr val="002060"/>
                </a:solidFill>
                <a:latin typeface="Arial" panose="020B0604020202020204" pitchFamily="34" charset="0"/>
              </a:rPr>
              <a:t>m.b.v. </a:t>
            </a:r>
            <a:r>
              <a:rPr lang="nl-NL" sz="2400" i="1" dirty="0">
                <a:solidFill>
                  <a:srgbClr val="FF0000"/>
                </a:solidFill>
                <a:latin typeface="Arial" panose="020B0604020202020204" pitchFamily="34" charset="0"/>
              </a:rPr>
              <a:t>Prompt Engineering</a:t>
            </a:r>
            <a:endParaRPr lang="nl-NL" sz="2400" b="0" i="1" u="none" strike="noStrike" dirty="0">
              <a:solidFill>
                <a:srgbClr val="FF0000"/>
              </a:solidFill>
              <a:effectLst/>
              <a:latin typeface="Arial" panose="020B0604020202020204" pitchFamily="34" charset="0"/>
            </a:endParaRPr>
          </a:p>
          <a:p>
            <a:pPr algn="l" rtl="0" fontAlgn="base">
              <a:lnSpc>
                <a:spcPct val="150000"/>
              </a:lnSpc>
            </a:pPr>
            <a:r>
              <a:rPr lang="nl-NL" sz="2400" b="0" i="1" u="none" strike="noStrike" dirty="0">
                <a:solidFill>
                  <a:srgbClr val="002060"/>
                </a:solidFill>
                <a:effectLst/>
                <a:latin typeface="Arial" panose="020B0604020202020204" pitchFamily="34" charset="0"/>
              </a:rPr>
              <a:t>te komen tot een </a:t>
            </a:r>
            <a:r>
              <a:rPr lang="en-US" sz="2400" b="0" i="1" u="none" strike="noStrike" dirty="0">
                <a:solidFill>
                  <a:srgbClr val="FF0000"/>
                </a:solidFill>
                <a:effectLst/>
                <a:latin typeface="Arial" panose="020B0604020202020204" pitchFamily="34" charset="0"/>
              </a:rPr>
              <a:t>Minimal Viable Product {MVP</a:t>
            </a:r>
            <a:r>
              <a:rPr lang="en-US" sz="2400" i="1" dirty="0">
                <a:solidFill>
                  <a:srgbClr val="FF0000"/>
                </a:solidFill>
                <a:latin typeface="Arial" panose="020B0604020202020204" pitchFamily="34" charset="0"/>
              </a:rPr>
              <a:t>} </a:t>
            </a:r>
            <a:endParaRPr lang="en-US" sz="2400" b="0" i="1" u="none" strike="noStrike" dirty="0">
              <a:solidFill>
                <a:srgbClr val="FF0000"/>
              </a:solidFill>
              <a:effectLst/>
              <a:latin typeface="Arial" panose="020B0604020202020204" pitchFamily="34" charset="0"/>
            </a:endParaRPr>
          </a:p>
          <a:p>
            <a:pPr algn="l" rtl="0" fontAlgn="base">
              <a:lnSpc>
                <a:spcPct val="150000"/>
              </a:lnSpc>
            </a:pPr>
            <a:r>
              <a:rPr lang="nl-NL" sz="2400" b="0" i="1" u="none" strike="noStrike" dirty="0">
                <a:solidFill>
                  <a:srgbClr val="002060"/>
                </a:solidFill>
                <a:effectLst/>
                <a:latin typeface="Arial" panose="020B0604020202020204" pitchFamily="34" charset="0"/>
              </a:rPr>
              <a:t>dat binnen een week door </a:t>
            </a:r>
          </a:p>
          <a:p>
            <a:pPr algn="l" rtl="0" fontAlgn="base">
              <a:lnSpc>
                <a:spcPct val="150000"/>
              </a:lnSpc>
            </a:pPr>
            <a:r>
              <a:rPr lang="nl-NL" sz="2400" b="0" i="1" u="none" strike="noStrike" dirty="0">
                <a:solidFill>
                  <a:srgbClr val="002060"/>
                </a:solidFill>
                <a:effectLst/>
                <a:latin typeface="Arial" panose="020B0604020202020204" pitchFamily="34" charset="0"/>
              </a:rPr>
              <a:t>een team van onderwijsontwerpers en docenten</a:t>
            </a:r>
          </a:p>
          <a:p>
            <a:pPr algn="l" rtl="0" fontAlgn="base">
              <a:lnSpc>
                <a:spcPct val="150000"/>
              </a:lnSpc>
            </a:pPr>
            <a:r>
              <a:rPr lang="nl-NL" sz="2400" b="0" i="1" u="none" strike="noStrike" dirty="0">
                <a:solidFill>
                  <a:srgbClr val="002060"/>
                </a:solidFill>
                <a:effectLst/>
                <a:latin typeface="Arial" panose="020B0604020202020204" pitchFamily="34" charset="0"/>
              </a:rPr>
              <a:t>tot een volwaardig product </a:t>
            </a:r>
            <a:r>
              <a:rPr lang="nl-NL" sz="2400" b="0" i="1" u="none" strike="noStrike" dirty="0">
                <a:solidFill>
                  <a:schemeClr val="bg1"/>
                </a:solidFill>
                <a:effectLst/>
                <a:latin typeface="Arial" panose="020B0604020202020204" pitchFamily="34" charset="0"/>
              </a:rPr>
              <a:t>{docenten cursushandleiding} </a:t>
            </a:r>
          </a:p>
          <a:p>
            <a:pPr algn="l" rtl="0" fontAlgn="base">
              <a:lnSpc>
                <a:spcPct val="150000"/>
              </a:lnSpc>
            </a:pPr>
            <a:r>
              <a:rPr lang="nl-NL" sz="2400" b="0" i="1" u="none" strike="noStrike" dirty="0">
                <a:solidFill>
                  <a:srgbClr val="002060"/>
                </a:solidFill>
                <a:effectLst/>
                <a:latin typeface="Arial" panose="020B0604020202020204" pitchFamily="34" charset="0"/>
              </a:rPr>
              <a:t>kan worden uitgewerkt.</a:t>
            </a:r>
            <a:r>
              <a:rPr lang="en-US" sz="2400" b="0" i="0" dirty="0">
                <a:solidFill>
                  <a:srgbClr val="002060"/>
                </a:solidFill>
                <a:effectLst/>
                <a:latin typeface="Arial" panose="020B0604020202020204" pitchFamily="34" charset="0"/>
              </a:rPr>
              <a:t>​</a:t>
            </a:r>
            <a:endParaRPr lang="en-US" sz="5625" spc="-14" dirty="0">
              <a:solidFill>
                <a:srgbClr val="FFFFFF"/>
              </a:solidFill>
              <a:latin typeface="Calibri Light" panose="020F0302020204030204" pitchFamily="34" charset="0"/>
              <a:cs typeface="Calibri Light" panose="020F0302020204030204" pitchFamily="34" charset="0"/>
            </a:endParaRPr>
          </a:p>
        </p:txBody>
      </p:sp>
      <p:sp>
        <p:nvSpPr>
          <p:cNvPr id="6" name="TextBox 5">
            <a:extLst>
              <a:ext uri="{FF2B5EF4-FFF2-40B4-BE49-F238E27FC236}">
                <a16:creationId xmlns:a16="http://schemas.microsoft.com/office/drawing/2014/main" id="{5BE69CAF-2CB2-91D5-3B6C-8F0DEA7C366F}"/>
              </a:ext>
            </a:extLst>
          </p:cNvPr>
          <p:cNvSpPr txBox="1"/>
          <p:nvPr/>
        </p:nvSpPr>
        <p:spPr>
          <a:xfrm>
            <a:off x="7342909" y="1965098"/>
            <a:ext cx="4655127" cy="769441"/>
          </a:xfrm>
          <a:prstGeom prst="rect">
            <a:avLst/>
          </a:prstGeom>
          <a:solidFill>
            <a:srgbClr val="7030A0"/>
          </a:solidFill>
        </p:spPr>
        <p:txBody>
          <a:bodyPr wrap="square">
            <a:spAutoFit/>
          </a:bodyPr>
          <a:lstStyle/>
          <a:p>
            <a:pPr marL="8929">
              <a:spcBef>
                <a:spcPts val="70"/>
              </a:spcBef>
            </a:pPr>
            <a:r>
              <a:rPr lang="en-US" sz="4400" spc="-14" dirty="0">
                <a:solidFill>
                  <a:srgbClr val="FFFFFF"/>
                </a:solidFill>
                <a:latin typeface="Calibri Light" panose="020F0302020204030204" pitchFamily="34" charset="0"/>
                <a:cs typeface="Calibri Light" panose="020F0302020204030204" pitchFamily="34" charset="0"/>
              </a:rPr>
              <a:t>DIY {do  it yourself}</a:t>
            </a:r>
            <a:endParaRPr lang="en-US" sz="4400" dirty="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58860084-8B6E-58EF-656F-5B04E831F4AC}"/>
              </a:ext>
            </a:extLst>
          </p:cNvPr>
          <p:cNvSpPr txBox="1"/>
          <p:nvPr/>
        </p:nvSpPr>
        <p:spPr>
          <a:xfrm>
            <a:off x="7342909" y="3044279"/>
            <a:ext cx="4655127" cy="1446550"/>
          </a:xfrm>
          <a:prstGeom prst="rect">
            <a:avLst/>
          </a:prstGeom>
          <a:solidFill>
            <a:srgbClr val="7030A0"/>
          </a:solidFill>
        </p:spPr>
        <p:txBody>
          <a:bodyPr wrap="square">
            <a:spAutoFit/>
          </a:bodyPr>
          <a:lstStyle/>
          <a:p>
            <a:pPr marL="8929">
              <a:spcBef>
                <a:spcPts val="70"/>
              </a:spcBef>
            </a:pPr>
            <a:r>
              <a:rPr lang="en-US" sz="4400" spc="-14" dirty="0">
                <a:solidFill>
                  <a:srgbClr val="FFFFFF"/>
                </a:solidFill>
                <a:latin typeface="Calibri Light" panose="020F0302020204030204" pitchFamily="34" charset="0"/>
                <a:cs typeface="Calibri Light" panose="020F0302020204030204" pitchFamily="34" charset="0"/>
              </a:rPr>
              <a:t>Duur:</a:t>
            </a:r>
          </a:p>
          <a:p>
            <a:pPr marL="8929">
              <a:spcBef>
                <a:spcPts val="70"/>
              </a:spcBef>
            </a:pPr>
            <a:r>
              <a:rPr lang="nl-NL" sz="4400" spc="-14" dirty="0">
                <a:solidFill>
                  <a:srgbClr val="FFFFFF"/>
                </a:solidFill>
                <a:latin typeface="Calibri Light" panose="020F0302020204030204" pitchFamily="34" charset="0"/>
                <a:cs typeface="Calibri Light" panose="020F0302020204030204" pitchFamily="34" charset="0"/>
              </a:rPr>
              <a:t>50 minuten</a:t>
            </a:r>
            <a:endParaRPr lang="nl-NL" sz="4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42070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4449" y="301923"/>
            <a:ext cx="2758205" cy="747681"/>
          </a:xfrm>
          <a:prstGeom prst="rect">
            <a:avLst/>
          </a:prstGeom>
        </p:spPr>
        <p:txBody>
          <a:bodyPr vert="horz" wrap="square" lIns="0" tIns="8930" rIns="0" bIns="0" rtlCol="0">
            <a:spAutoFit/>
          </a:bodyPr>
          <a:lstStyle/>
          <a:p>
            <a:pPr marL="8929">
              <a:spcBef>
                <a:spcPts val="70"/>
              </a:spcBef>
            </a:pPr>
            <a:r>
              <a:rPr lang="en-US" sz="4800" i="1" spc="39" dirty="0">
                <a:solidFill>
                  <a:srgbClr val="002060"/>
                </a:solidFill>
                <a:latin typeface="Arial"/>
                <a:cs typeface="Arial"/>
              </a:rPr>
              <a:t>Context</a:t>
            </a:r>
            <a:endParaRPr lang="en-NL" sz="2800" dirty="0">
              <a:effectLst/>
              <a:latin typeface="Arial" panose="020B0604020202020204" pitchFamily="34" charset="0"/>
              <a:ea typeface="Arial" panose="020B0604020202020204" pitchFamily="34" charset="0"/>
              <a:cs typeface="Arial" panose="020B0604020202020204" pitchFamily="34" charset="0"/>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019" y="109823"/>
            <a:ext cx="939781" cy="939781"/>
          </a:xfrm>
          <a:prstGeom prst="rect">
            <a:avLst/>
          </a:prstGeom>
        </p:spPr>
      </p:pic>
      <p:pic>
        <p:nvPicPr>
          <p:cNvPr id="6" name="Picture 5">
            <a:extLst>
              <a:ext uri="{FF2B5EF4-FFF2-40B4-BE49-F238E27FC236}">
                <a16:creationId xmlns:a16="http://schemas.microsoft.com/office/drawing/2014/main" id="{5B250894-E1F3-D097-B8C1-BAB7680DDAD4}"/>
              </a:ext>
            </a:extLst>
          </p:cNvPr>
          <p:cNvPicPr>
            <a:picLocks noChangeAspect="1"/>
          </p:cNvPicPr>
          <p:nvPr/>
        </p:nvPicPr>
        <p:blipFill>
          <a:blip r:embed="rId3"/>
          <a:stretch>
            <a:fillRect/>
          </a:stretch>
        </p:blipFill>
        <p:spPr>
          <a:xfrm>
            <a:off x="242744" y="1088292"/>
            <a:ext cx="1204883" cy="1736112"/>
          </a:xfrm>
          <a:prstGeom prst="rect">
            <a:avLst/>
          </a:prstGeom>
        </p:spPr>
      </p:pic>
      <p:pic>
        <p:nvPicPr>
          <p:cNvPr id="7" name="Picture 6">
            <a:extLst>
              <a:ext uri="{FF2B5EF4-FFF2-40B4-BE49-F238E27FC236}">
                <a16:creationId xmlns:a16="http://schemas.microsoft.com/office/drawing/2014/main" id="{EF54BBB2-1ED8-3D46-60C0-85BD135DF97B}"/>
              </a:ext>
            </a:extLst>
          </p:cNvPr>
          <p:cNvPicPr>
            <a:picLocks noChangeAspect="1"/>
          </p:cNvPicPr>
          <p:nvPr/>
        </p:nvPicPr>
        <p:blipFill>
          <a:blip r:embed="rId4"/>
          <a:stretch>
            <a:fillRect/>
          </a:stretch>
        </p:blipFill>
        <p:spPr>
          <a:xfrm>
            <a:off x="1378256" y="1593272"/>
            <a:ext cx="3263017" cy="4335622"/>
          </a:xfrm>
          <a:prstGeom prst="rect">
            <a:avLst/>
          </a:prstGeom>
        </p:spPr>
      </p:pic>
      <p:pic>
        <p:nvPicPr>
          <p:cNvPr id="8" name="Picture 7">
            <a:extLst>
              <a:ext uri="{FF2B5EF4-FFF2-40B4-BE49-F238E27FC236}">
                <a16:creationId xmlns:a16="http://schemas.microsoft.com/office/drawing/2014/main" id="{09D9B261-D849-15CA-0040-B3ED9A5F8A58}"/>
              </a:ext>
            </a:extLst>
          </p:cNvPr>
          <p:cNvPicPr>
            <a:picLocks noChangeAspect="1"/>
          </p:cNvPicPr>
          <p:nvPr/>
        </p:nvPicPr>
        <p:blipFill>
          <a:blip r:embed="rId5"/>
          <a:stretch>
            <a:fillRect/>
          </a:stretch>
        </p:blipFill>
        <p:spPr>
          <a:xfrm>
            <a:off x="4665858" y="1634367"/>
            <a:ext cx="3028035" cy="4253431"/>
          </a:xfrm>
          <a:prstGeom prst="rect">
            <a:avLst/>
          </a:prstGeom>
        </p:spPr>
      </p:pic>
      <p:pic>
        <p:nvPicPr>
          <p:cNvPr id="9" name="Picture 8">
            <a:extLst>
              <a:ext uri="{FF2B5EF4-FFF2-40B4-BE49-F238E27FC236}">
                <a16:creationId xmlns:a16="http://schemas.microsoft.com/office/drawing/2014/main" id="{002E6719-D91D-5253-98B3-70864B297876}"/>
              </a:ext>
            </a:extLst>
          </p:cNvPr>
          <p:cNvPicPr>
            <a:picLocks noChangeAspect="1"/>
          </p:cNvPicPr>
          <p:nvPr/>
        </p:nvPicPr>
        <p:blipFill>
          <a:blip r:embed="rId6"/>
          <a:stretch>
            <a:fillRect/>
          </a:stretch>
        </p:blipFill>
        <p:spPr>
          <a:xfrm>
            <a:off x="7975055" y="1593272"/>
            <a:ext cx="3028033" cy="4335363"/>
          </a:xfrm>
          <a:prstGeom prst="rect">
            <a:avLst/>
          </a:prstGeom>
        </p:spPr>
      </p:pic>
    </p:spTree>
    <p:extLst>
      <p:ext uri="{BB962C8B-B14F-4D97-AF65-F5344CB8AC3E}">
        <p14:creationId xmlns:p14="http://schemas.microsoft.com/office/powerpoint/2010/main" val="716987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4449" y="301923"/>
            <a:ext cx="2758205" cy="747681"/>
          </a:xfrm>
          <a:prstGeom prst="rect">
            <a:avLst/>
          </a:prstGeom>
        </p:spPr>
        <p:txBody>
          <a:bodyPr vert="horz" wrap="square" lIns="0" tIns="8930" rIns="0" bIns="0" rtlCol="0">
            <a:spAutoFit/>
          </a:bodyPr>
          <a:lstStyle/>
          <a:p>
            <a:pPr marL="8929">
              <a:spcBef>
                <a:spcPts val="70"/>
              </a:spcBef>
            </a:pPr>
            <a:r>
              <a:rPr lang="en-US" sz="4800" i="1" spc="39" dirty="0">
                <a:solidFill>
                  <a:srgbClr val="002060"/>
                </a:solidFill>
                <a:latin typeface="Arial"/>
                <a:cs typeface="Arial"/>
              </a:rPr>
              <a:t>Context</a:t>
            </a:r>
            <a:endParaRPr lang="en-NL" sz="2800" dirty="0">
              <a:effectLst/>
              <a:latin typeface="Arial" panose="020B0604020202020204" pitchFamily="34" charset="0"/>
              <a:ea typeface="Arial" panose="020B0604020202020204" pitchFamily="34" charset="0"/>
              <a:cs typeface="Arial" panose="020B0604020202020204" pitchFamily="34" charset="0"/>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019" y="109823"/>
            <a:ext cx="939781" cy="939781"/>
          </a:xfrm>
          <a:prstGeom prst="rect">
            <a:avLst/>
          </a:prstGeom>
        </p:spPr>
      </p:pic>
      <p:pic>
        <p:nvPicPr>
          <p:cNvPr id="5" name="Picture 4">
            <a:extLst>
              <a:ext uri="{FF2B5EF4-FFF2-40B4-BE49-F238E27FC236}">
                <a16:creationId xmlns:a16="http://schemas.microsoft.com/office/drawing/2014/main" id="{417DEBC3-7E9D-0C21-77A5-82BCE031CEA7}"/>
              </a:ext>
            </a:extLst>
          </p:cNvPr>
          <p:cNvPicPr>
            <a:picLocks noChangeAspect="1"/>
          </p:cNvPicPr>
          <p:nvPr/>
        </p:nvPicPr>
        <p:blipFill>
          <a:blip r:embed="rId3"/>
          <a:stretch>
            <a:fillRect/>
          </a:stretch>
        </p:blipFill>
        <p:spPr>
          <a:xfrm>
            <a:off x="2710873" y="751496"/>
            <a:ext cx="8908400" cy="5843268"/>
          </a:xfrm>
          <a:prstGeom prst="rect">
            <a:avLst/>
          </a:prstGeom>
        </p:spPr>
      </p:pic>
    </p:spTree>
    <p:extLst>
      <p:ext uri="{BB962C8B-B14F-4D97-AF65-F5344CB8AC3E}">
        <p14:creationId xmlns:p14="http://schemas.microsoft.com/office/powerpoint/2010/main" val="26665062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559829" y="808198"/>
            <a:ext cx="6442245" cy="354486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814770" y="979697"/>
            <a:ext cx="6030285" cy="1638963"/>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Course Development</a:t>
            </a:r>
          </a:p>
          <a:p>
            <a:pPr marL="8929">
              <a:spcBef>
                <a:spcPts val="91"/>
              </a:spcBef>
            </a:pPr>
            <a:r>
              <a:rPr lang="en-US" sz="4219" b="1" dirty="0">
                <a:latin typeface="Courier New"/>
                <a:cs typeface="Courier New"/>
              </a:rPr>
              <a:t>Using ChatGPT</a:t>
            </a:r>
          </a:p>
          <a:p>
            <a:pPr marL="8929">
              <a:spcBef>
                <a:spcPts val="91"/>
              </a:spcBef>
            </a:pPr>
            <a:endParaRPr lang="nl-NL" sz="1969" b="1" i="1" dirty="0">
              <a:latin typeface="Courier New"/>
              <a:cs typeface="Courier New"/>
            </a:endParaRPr>
          </a:p>
        </p:txBody>
      </p:sp>
      <p:sp>
        <p:nvSpPr>
          <p:cNvPr id="9" name="TextBox 8">
            <a:extLst>
              <a:ext uri="{FF2B5EF4-FFF2-40B4-BE49-F238E27FC236}">
                <a16:creationId xmlns:a16="http://schemas.microsoft.com/office/drawing/2014/main" id="{3A71FFC7-A96D-9277-0F86-D81EB26B66C4}"/>
              </a:ext>
            </a:extLst>
          </p:cNvPr>
          <p:cNvSpPr txBox="1"/>
          <p:nvPr/>
        </p:nvSpPr>
        <p:spPr>
          <a:xfrm>
            <a:off x="7323810" y="297373"/>
            <a:ext cx="3217887" cy="6263253"/>
          </a:xfrm>
          <a:prstGeom prst="rect">
            <a:avLst/>
          </a:prstGeom>
          <a:solidFill>
            <a:schemeClr val="accent1">
              <a:lumMod val="20000"/>
              <a:lumOff val="80000"/>
            </a:schemeClr>
          </a:solidFill>
        </p:spPr>
        <p:txBody>
          <a:bodyPr wrap="square">
            <a:spAutoFit/>
          </a:bodyPr>
          <a:lstStyle/>
          <a:p>
            <a:pPr algn="l"/>
            <a:r>
              <a:rPr lang="nl-NL" sz="1400" b="1" i="1" dirty="0">
                <a:latin typeface="Courier New"/>
                <a:cs typeface="Courier New"/>
              </a:rPr>
              <a:t>Relevante Bronnen </a:t>
            </a:r>
          </a:p>
          <a:p>
            <a:pPr algn="l"/>
            <a:r>
              <a:rPr lang="nl-NL" sz="1400" b="1" i="1" dirty="0">
                <a:latin typeface="Courier New"/>
                <a:cs typeface="Courier New"/>
              </a:rPr>
              <a:t>(20 juni 2023):</a:t>
            </a:r>
            <a:br>
              <a:rPr lang="en-US" sz="800" dirty="0">
                <a:hlinkClick r:id="rId2"/>
              </a:rPr>
            </a:br>
            <a:br>
              <a:rPr lang="en-US" sz="800" dirty="0">
                <a:hlinkClick r:id="rId2"/>
              </a:rPr>
            </a:br>
            <a:endParaRPr lang="en-US" sz="800" dirty="0"/>
          </a:p>
          <a:p>
            <a:r>
              <a:rPr lang="en-GB" sz="1100" i="0" dirty="0">
                <a:solidFill>
                  <a:srgbClr val="000000"/>
                </a:solidFill>
                <a:effectLst/>
                <a:latin typeface="Lucida Grande"/>
                <a:hlinkClick r:id="rId3"/>
              </a:rPr>
              <a:t>Strategies to Enhance Course Designs</a:t>
            </a:r>
            <a:endParaRPr lang="en-GB" sz="1100" i="0" dirty="0">
              <a:solidFill>
                <a:srgbClr val="000000"/>
              </a:solidFill>
              <a:effectLst/>
              <a:latin typeface="Lucida Grande"/>
            </a:endParaRPr>
          </a:p>
          <a:p>
            <a:pPr algn="l"/>
            <a:endParaRPr lang="en-US" sz="800" i="0" dirty="0">
              <a:solidFill>
                <a:srgbClr val="000000"/>
              </a:solidFill>
              <a:effectLst/>
              <a:latin typeface="Lucida Grande"/>
              <a:hlinkClick r:id="rId4"/>
            </a:endParaRPr>
          </a:p>
          <a:p>
            <a:pPr algn="l"/>
            <a:endParaRPr lang="en-US" sz="800" dirty="0">
              <a:solidFill>
                <a:srgbClr val="000000"/>
              </a:solidFill>
              <a:latin typeface="Lucida Grande"/>
              <a:hlinkClick r:id="rId4"/>
            </a:endParaRPr>
          </a:p>
          <a:p>
            <a:pPr algn="l"/>
            <a:r>
              <a:rPr lang="en-GB" sz="1100" i="0" dirty="0">
                <a:solidFill>
                  <a:srgbClr val="000000"/>
                </a:solidFill>
                <a:effectLst/>
                <a:latin typeface="Lucida Grande"/>
                <a:hlinkClick r:id="rId4"/>
              </a:rPr>
              <a:t>A Prompt Pattern </a:t>
            </a:r>
            <a:r>
              <a:rPr lang="en-GB" sz="1100" i="0" dirty="0" err="1">
                <a:solidFill>
                  <a:srgbClr val="000000"/>
                </a:solidFill>
                <a:effectLst/>
                <a:latin typeface="Lucida Grande"/>
                <a:hlinkClick r:id="rId4"/>
              </a:rPr>
              <a:t>Catalog</a:t>
            </a:r>
            <a:r>
              <a:rPr lang="en-GB" sz="1100" i="0" dirty="0">
                <a:solidFill>
                  <a:srgbClr val="000000"/>
                </a:solidFill>
                <a:effectLst/>
                <a:latin typeface="Lucida Grande"/>
                <a:hlinkClick r:id="rId4"/>
              </a:rPr>
              <a:t> to Enhance Prompt Engineering with ChatGPT</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en-GB" sz="1100" i="0" dirty="0">
                <a:solidFill>
                  <a:srgbClr val="000000"/>
                </a:solidFill>
                <a:effectLst/>
                <a:latin typeface="Lucida Grande"/>
                <a:hlinkClick r:id="rId5"/>
              </a:rPr>
              <a:t>https://www.learnworlds.com/chatgpt-create-online-courses/</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en-GB" sz="1100" i="0" dirty="0">
                <a:solidFill>
                  <a:srgbClr val="000000"/>
                </a:solidFill>
                <a:effectLst/>
                <a:latin typeface="Lucida Grande"/>
                <a:hlinkClick r:id="rId6"/>
              </a:rPr>
              <a:t>https://nerdynav.com/online-course-with-chatgpt/</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en-GB" sz="1100" i="0" dirty="0">
                <a:solidFill>
                  <a:srgbClr val="000000"/>
                </a:solidFill>
                <a:effectLst/>
                <a:latin typeface="Lucida Grande"/>
                <a:hlinkClick r:id="rId7"/>
              </a:rPr>
              <a:t>https://www.teachfloor.com/blog/create-a-course-using-chatgpt-a-guide-to-ai-course-design</a:t>
            </a:r>
            <a:endParaRPr lang="en-GB" sz="1100" i="0" dirty="0">
              <a:solidFill>
                <a:srgbClr val="000000"/>
              </a:solidFill>
              <a:effectLst/>
              <a:latin typeface="Lucida Grande"/>
            </a:endParaRPr>
          </a:p>
          <a:p>
            <a:pPr algn="l"/>
            <a:endParaRPr lang="en-GB" sz="1100" i="0" dirty="0">
              <a:solidFill>
                <a:srgbClr val="000000"/>
              </a:solidFill>
              <a:effectLst/>
              <a:latin typeface="Lucida Grande"/>
            </a:endParaRPr>
          </a:p>
          <a:p>
            <a:pPr algn="l"/>
            <a:r>
              <a:rPr lang="en-GB" sz="1100" i="0" dirty="0">
                <a:solidFill>
                  <a:srgbClr val="000000"/>
                </a:solidFill>
                <a:effectLst/>
                <a:latin typeface="Lucida Grande"/>
                <a:hlinkClick r:id="rId8"/>
              </a:rPr>
              <a:t>How Useful are Educational Questions Generated by Large Language Models?</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endParaRPr lang="en-GB" sz="1100" i="0" dirty="0">
              <a:solidFill>
                <a:srgbClr val="000000"/>
              </a:solidFill>
              <a:effectLst/>
              <a:latin typeface="Lucida Grande"/>
              <a:hlinkClick r:id="rId9"/>
            </a:endParaRPr>
          </a:p>
          <a:p>
            <a:pPr algn="l"/>
            <a:r>
              <a:rPr lang="en-GB" sz="1100" dirty="0">
                <a:solidFill>
                  <a:srgbClr val="000000"/>
                </a:solidFill>
                <a:latin typeface="Lucida Grande"/>
                <a:hlinkClick r:id="rId9"/>
              </a:rPr>
              <a:t>https://unf.pressbooks.pub/chatgptinhighereducation/chapter/chatgpt-proof-your-course/</a:t>
            </a:r>
          </a:p>
          <a:p>
            <a:pPr algn="l"/>
            <a:endParaRPr lang="en-GB" sz="1100" i="0" dirty="0">
              <a:solidFill>
                <a:srgbClr val="000000"/>
              </a:solidFill>
              <a:effectLst/>
              <a:latin typeface="Lucida Grande"/>
              <a:hlinkClick r:id="rId9"/>
            </a:endParaRPr>
          </a:p>
          <a:p>
            <a:pPr algn="l"/>
            <a:r>
              <a:rPr lang="en-GB" sz="1100" dirty="0">
                <a:solidFill>
                  <a:srgbClr val="000000"/>
                </a:solidFill>
                <a:latin typeface="Lucida Grande"/>
                <a:hlinkClick r:id="rId9"/>
              </a:rPr>
              <a:t>https://graphy.com/blog/use-chatgpt-for-course-creation-to-enhance-your-content-and-save-time-cli4k3b5p446233tpfsyg42uxf/</a:t>
            </a:r>
          </a:p>
          <a:p>
            <a:pPr algn="l"/>
            <a:endParaRPr lang="en-GB" sz="1100" dirty="0">
              <a:solidFill>
                <a:srgbClr val="000000"/>
              </a:solidFill>
              <a:latin typeface="Lucida Grande"/>
              <a:hlinkClick r:id="rId9"/>
            </a:endParaRPr>
          </a:p>
          <a:p>
            <a:pPr algn="l"/>
            <a:r>
              <a:rPr lang="en-GB" sz="1100" i="0" dirty="0">
                <a:solidFill>
                  <a:srgbClr val="000000"/>
                </a:solidFill>
                <a:effectLst/>
                <a:latin typeface="Lucida Grande"/>
                <a:hlinkClick r:id="rId9"/>
              </a:rPr>
              <a:t>Recommendations for Social Work Researchers and Journal Editors on the Use of Generative AI and Large Language Models</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nl-NL" sz="1100" dirty="0">
                <a:solidFill>
                  <a:srgbClr val="000000"/>
                </a:solidFill>
                <a:latin typeface="Lucida Grande"/>
                <a:hlinkClick r:id="rId10"/>
              </a:rPr>
              <a:t>ChatGPT</a:t>
            </a:r>
            <a:r>
              <a:rPr lang="nl-NL" sz="1100" i="0" dirty="0">
                <a:solidFill>
                  <a:srgbClr val="000000"/>
                </a:solidFill>
                <a:effectLst/>
                <a:latin typeface="Lucida Grande"/>
                <a:hlinkClick r:id="rId10"/>
              </a:rPr>
              <a:t> bij het ontwerpen van formatief handelen</a:t>
            </a:r>
            <a:endParaRPr lang="en-GB" sz="1100" dirty="0">
              <a:solidFill>
                <a:srgbClr val="000000"/>
              </a:solidFill>
              <a:latin typeface="Lucida Grande"/>
            </a:endParaRPr>
          </a:p>
        </p:txBody>
      </p:sp>
    </p:spTree>
    <p:extLst>
      <p:ext uri="{BB962C8B-B14F-4D97-AF65-F5344CB8AC3E}">
        <p14:creationId xmlns:p14="http://schemas.microsoft.com/office/powerpoint/2010/main" val="1867661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752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8E0000"/>
          </a:solidFill>
        </p:spPr>
        <p:txBody>
          <a:bodyPr wrap="square" lIns="0" tIns="0" rIns="0" bIns="0" rtlCol="0"/>
          <a:lstStyle/>
          <a:p>
            <a:endParaRPr sz="1266" dirty="0"/>
          </a:p>
        </p:txBody>
      </p:sp>
      <p:pic>
        <p:nvPicPr>
          <p:cNvPr id="5" name="Picture 4" descr="Background pattern, logo, company name&#10;&#10;Description automatically generated">
            <a:extLst>
              <a:ext uri="{FF2B5EF4-FFF2-40B4-BE49-F238E27FC236}">
                <a16:creationId xmlns:a16="http://schemas.microsoft.com/office/drawing/2014/main" id="{0B72F9FB-2DCA-A399-1AD4-1465B74FF42A}"/>
              </a:ext>
            </a:extLst>
          </p:cNvPr>
          <p:cNvPicPr>
            <a:picLocks noChangeAspect="1"/>
          </p:cNvPicPr>
          <p:nvPr/>
        </p:nvPicPr>
        <p:blipFill>
          <a:blip r:embed="rId2">
            <a:alphaModFix amt="44000"/>
          </a:blip>
          <a:stretch>
            <a:fillRect/>
          </a:stretch>
        </p:blipFill>
        <p:spPr>
          <a:xfrm>
            <a:off x="10588560" y="5044578"/>
            <a:ext cx="1243100" cy="1243100"/>
          </a:xfrm>
          <a:prstGeom prst="rect">
            <a:avLst/>
          </a:prstGeom>
        </p:spPr>
      </p:pic>
      <p:sp>
        <p:nvSpPr>
          <p:cNvPr id="4" name="object 4"/>
          <p:cNvSpPr txBox="1">
            <a:spLocks noGrp="1"/>
          </p:cNvSpPr>
          <p:nvPr>
            <p:ph type="title"/>
          </p:nvPr>
        </p:nvSpPr>
        <p:spPr>
          <a:xfrm>
            <a:off x="2107475" y="996285"/>
            <a:ext cx="6892834" cy="2399072"/>
          </a:xfrm>
          <a:prstGeom prst="rect">
            <a:avLst/>
          </a:prstGeom>
        </p:spPr>
        <p:txBody>
          <a:bodyPr vert="horz" wrap="square" lIns="0" tIns="61168" rIns="0" bIns="0" rtlCol="0" anchor="ctr">
            <a:spAutoFit/>
          </a:bodyPr>
          <a:lstStyle/>
          <a:p>
            <a:pPr marL="10715">
              <a:lnSpc>
                <a:spcPct val="100000"/>
              </a:lnSpc>
              <a:spcBef>
                <a:spcPts val="482"/>
              </a:spcBef>
            </a:pPr>
            <a:r>
              <a:rPr lang="nl-NL" sz="3797" spc="-63" dirty="0">
                <a:solidFill>
                  <a:srgbClr val="FFFFFF"/>
                </a:solidFill>
                <a:latin typeface="Calibri Light" panose="020F0302020204030204" pitchFamily="34" charset="0"/>
                <a:cs typeface="Calibri Light" panose="020F0302020204030204" pitchFamily="34" charset="0"/>
              </a:rPr>
              <a:t>Wat moetje weten </a:t>
            </a:r>
            <a:br>
              <a:rPr lang="nl-NL" sz="3797" spc="-63" dirty="0">
                <a:solidFill>
                  <a:srgbClr val="FFFFFF"/>
                </a:solidFill>
                <a:latin typeface="Calibri Light" panose="020F0302020204030204" pitchFamily="34" charset="0"/>
                <a:cs typeface="Calibri Light" panose="020F0302020204030204" pitchFamily="34" charset="0"/>
              </a:rPr>
            </a:br>
            <a:r>
              <a:rPr lang="nl-NL" sz="3797" spc="-63" dirty="0">
                <a:solidFill>
                  <a:srgbClr val="FFFFFF"/>
                </a:solidFill>
                <a:latin typeface="Calibri Light" panose="020F0302020204030204" pitchFamily="34" charset="0"/>
                <a:cs typeface="Calibri Light" panose="020F0302020204030204" pitchFamily="34" charset="0"/>
              </a:rPr>
              <a:t>over ChatGPT ?</a:t>
            </a:r>
            <a:br>
              <a:rPr lang="nl-NL" sz="3797" spc="-63" dirty="0">
                <a:solidFill>
                  <a:srgbClr val="FFFFFF"/>
                </a:solidFill>
                <a:latin typeface="Calibri Light" panose="020F0302020204030204" pitchFamily="34" charset="0"/>
                <a:cs typeface="Calibri Light" panose="020F0302020204030204" pitchFamily="34" charset="0"/>
              </a:rPr>
            </a:br>
            <a:r>
              <a:rPr lang="nl-NL" sz="3797" spc="-63" dirty="0">
                <a:solidFill>
                  <a:srgbClr val="FFFFFF"/>
                </a:solidFill>
                <a:latin typeface="Calibri Light" panose="020F0302020204030204" pitchFamily="34" charset="0"/>
                <a:cs typeface="Calibri Light" panose="020F0302020204030204" pitchFamily="34" charset="0"/>
              </a:rPr>
              <a:t>  </a:t>
            </a:r>
            <a:br>
              <a:rPr lang="nl-NL" sz="3797" spc="-63" dirty="0">
                <a:solidFill>
                  <a:srgbClr val="FFFFFF"/>
                </a:solidFill>
                <a:latin typeface="Calibri Light" panose="020F0302020204030204" pitchFamily="34" charset="0"/>
                <a:cs typeface="Calibri Light" panose="020F0302020204030204" pitchFamily="34" charset="0"/>
              </a:rPr>
            </a:br>
            <a:r>
              <a:rPr lang="nl-NL" sz="3797" spc="-63" dirty="0">
                <a:solidFill>
                  <a:srgbClr val="FFFFFF"/>
                </a:solidFill>
                <a:latin typeface="Calibri Light" panose="020F0302020204030204" pitchFamily="34" charset="0"/>
                <a:cs typeface="Calibri Light" panose="020F0302020204030204" pitchFamily="34" charset="0"/>
              </a:rPr>
              <a:t>					</a:t>
            </a:r>
            <a:r>
              <a:rPr lang="nl-NL" sz="2400" i="1" spc="-63" dirty="0">
                <a:solidFill>
                  <a:srgbClr val="FFFFFF"/>
                </a:solidFill>
                <a:latin typeface="Calibri Light" panose="020F0302020204030204" pitchFamily="34" charset="0"/>
                <a:cs typeface="Calibri Light" panose="020F0302020204030204" pitchFamily="34" charset="0"/>
              </a:rPr>
              <a:t>Kans of bedreiging?</a:t>
            </a:r>
            <a:endParaRPr lang="nl-NL" sz="2400" i="1" dirty="0">
              <a:latin typeface="Calibri Light" panose="020F0302020204030204" pitchFamily="34" charset="0"/>
              <a:cs typeface="Calibri Light" panose="020F0302020204030204" pitchFamily="34" charset="0"/>
            </a:endParaRPr>
          </a:p>
        </p:txBody>
      </p:sp>
      <p:sp>
        <p:nvSpPr>
          <p:cNvPr id="3" name="object 3"/>
          <p:cNvSpPr txBox="1"/>
          <p:nvPr/>
        </p:nvSpPr>
        <p:spPr>
          <a:xfrm>
            <a:off x="9871581" y="6135656"/>
            <a:ext cx="1232297" cy="370795"/>
          </a:xfrm>
          <a:prstGeom prst="rect">
            <a:avLst/>
          </a:prstGeom>
        </p:spPr>
        <p:txBody>
          <a:bodyPr vert="horz" wrap="square" lIns="0" tIns="11609" rIns="0" bIns="0" rtlCol="0">
            <a:spAutoFit/>
          </a:bodyPr>
          <a:lstStyle/>
          <a:p>
            <a:pPr marL="8929">
              <a:spcBef>
                <a:spcPts val="91"/>
              </a:spcBef>
            </a:pPr>
            <a:r>
              <a:rPr lang="en-US" sz="1125" b="1" spc="-14" dirty="0">
                <a:solidFill>
                  <a:srgbClr val="FFFFFF"/>
                </a:solidFill>
                <a:latin typeface="Calibri Light" panose="020F0302020204030204" pitchFamily="34" charset="0"/>
                <a:cs typeface="Calibri Light" panose="020F0302020204030204" pitchFamily="34" charset="0"/>
              </a:rPr>
              <a:t>Tech-lead </a:t>
            </a:r>
          </a:p>
          <a:p>
            <a:pPr marL="8929">
              <a:spcBef>
                <a:spcPts val="91"/>
              </a:spcBef>
            </a:pPr>
            <a:r>
              <a:rPr lang="en-US" sz="1125" b="1" spc="-14" dirty="0">
                <a:solidFill>
                  <a:srgbClr val="FFFFFF"/>
                </a:solidFill>
                <a:latin typeface="Calibri Light" panose="020F0302020204030204" pitchFamily="34" charset="0"/>
                <a:cs typeface="Calibri Light" panose="020F0302020204030204" pitchFamily="34" charset="0"/>
              </a:rPr>
              <a:t>Rob van der Willigen</a:t>
            </a:r>
            <a:endParaRPr sz="1125" dirty="0">
              <a:latin typeface="Calibri Light" panose="020F0302020204030204" pitchFamily="34" charset="0"/>
              <a:cs typeface="Calibri Light" panose="020F0302020204030204" pitchFamily="34" charset="0"/>
            </a:endParaRPr>
          </a:p>
        </p:txBody>
      </p:sp>
      <p:pic>
        <p:nvPicPr>
          <p:cNvPr id="10" name="Picture 9" descr="Logo, company name&#10;&#10;Description automatically generated">
            <a:extLst>
              <a:ext uri="{FF2B5EF4-FFF2-40B4-BE49-F238E27FC236}">
                <a16:creationId xmlns:a16="http://schemas.microsoft.com/office/drawing/2014/main" id="{9111A564-C92F-8884-065C-C4C595101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69" y="75829"/>
            <a:ext cx="874026" cy="87402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
        <p:nvSpPr>
          <p:cNvPr id="5" name="TextBox 4">
            <a:extLst>
              <a:ext uri="{FF2B5EF4-FFF2-40B4-BE49-F238E27FC236}">
                <a16:creationId xmlns:a16="http://schemas.microsoft.com/office/drawing/2014/main" id="{54DC30CC-4A76-FB79-F110-7B57B630CBEE}"/>
              </a:ext>
            </a:extLst>
          </p:cNvPr>
          <p:cNvSpPr txBox="1"/>
          <p:nvPr/>
        </p:nvSpPr>
        <p:spPr>
          <a:xfrm>
            <a:off x="1708597" y="302359"/>
            <a:ext cx="9238220" cy="6555641"/>
          </a:xfrm>
          <a:prstGeom prst="rect">
            <a:avLst/>
          </a:prstGeom>
          <a:noFill/>
        </p:spPr>
        <p:txBody>
          <a:bodyPr wrap="square" numCol="2">
            <a:spAutoFit/>
          </a:bodyPr>
          <a:lstStyle/>
          <a:p>
            <a:pPr algn="l" rtl="0" fontAlgn="base"/>
            <a:r>
              <a:rPr lang="nl-NL" sz="1400" i="1" dirty="0">
                <a:solidFill>
                  <a:srgbClr val="002060"/>
                </a:solidFill>
                <a:latin typeface="Arial" panose="020B0604020202020204" pitchFamily="34" charset="0"/>
              </a:rPr>
              <a:t>PROGRAMMA OVERZICHT </a:t>
            </a:r>
          </a:p>
          <a:p>
            <a:pPr algn="l" rtl="0" fontAlgn="base"/>
            <a:endParaRPr lang="nl-NL" sz="1400" i="1" dirty="0">
              <a:solidFill>
                <a:srgbClr val="002060"/>
              </a:solidFill>
              <a:latin typeface="Arial" panose="020B0604020202020204" pitchFamily="34" charset="0"/>
            </a:endParaRPr>
          </a:p>
          <a:p>
            <a:pPr algn="l" rtl="0" fontAlgn="base"/>
            <a:r>
              <a:rPr lang="nl-NL" sz="1400" i="1" dirty="0">
                <a:solidFill>
                  <a:srgbClr val="002060"/>
                </a:solidFill>
                <a:latin typeface="Arial" panose="020B0604020202020204" pitchFamily="34" charset="0"/>
              </a:rPr>
              <a:t>09:00 – 10.00 uur____________</a:t>
            </a:r>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Pauze</a:t>
            </a:r>
          </a:p>
          <a:p>
            <a:pPr algn="l" rtl="0" fontAlgn="base"/>
            <a:endParaRPr lang="nl-NL" sz="1400" i="1" dirty="0">
              <a:solidFill>
                <a:srgbClr val="002060"/>
              </a:solidFill>
              <a:latin typeface="Arial" panose="020B0604020202020204" pitchFamily="34" charset="0"/>
            </a:endParaRPr>
          </a:p>
          <a:p>
            <a:pPr algn="l" rtl="0" fontAlgn="base"/>
            <a:endParaRPr lang="nl-NL" sz="1400" b="0" i="0" dirty="0">
              <a:solidFill>
                <a:srgbClr val="002060"/>
              </a:solidFill>
              <a:effectLst/>
              <a:latin typeface="Arial" panose="020B0604020202020204" pitchFamily="34" charset="0"/>
            </a:endParaRPr>
          </a:p>
          <a:p>
            <a:pPr fontAlgn="base"/>
            <a:r>
              <a:rPr lang="nl-NL" sz="1400" i="1" dirty="0">
                <a:solidFill>
                  <a:srgbClr val="002060"/>
                </a:solidFill>
                <a:latin typeface="Arial" panose="020B0604020202020204" pitchFamily="34" charset="0"/>
              </a:rPr>
              <a:t>10:15 – 11.30 uur____________</a:t>
            </a:r>
            <a:endParaRPr lang="nl-NL" sz="1400" b="0" i="1" u="none" strike="noStrike" dirty="0">
              <a:solidFill>
                <a:srgbClr val="002060"/>
              </a:solidFill>
              <a:effectLst/>
              <a:latin typeface="Arial" panose="020B0604020202020204" pitchFamily="34" charset="0"/>
            </a:endParaRPr>
          </a:p>
          <a:p>
            <a:pPr algn="l" rtl="0" fontAlgn="base"/>
            <a:endParaRPr lang="nl-NL" sz="1400" b="0" i="0" dirty="0">
              <a:solidFill>
                <a:srgbClr val="000000"/>
              </a:solidFill>
              <a:effectLst/>
              <a:latin typeface="Segoe UI" panose="020B0502040204020203" pitchFamily="34" charset="0"/>
            </a:endParaRPr>
          </a:p>
          <a:p>
            <a:pPr algn="l" rtl="0" fontAlgn="base"/>
            <a:r>
              <a:rPr lang="nl-NL" sz="1400" b="0" i="0" dirty="0">
                <a:solidFill>
                  <a:srgbClr val="002060"/>
                </a:solidFill>
                <a:effectLst/>
                <a:latin typeface="Arial" panose="020B0604020202020204" pitchFamily="34" charset="0"/>
              </a:rPr>
              <a:t>​</a:t>
            </a:r>
            <a:endParaRPr lang="nl-NL" sz="1400" b="0" i="0" dirty="0">
              <a:solidFill>
                <a:srgbClr val="000000"/>
              </a:solidFill>
              <a:effectLst/>
              <a:latin typeface="Segoe UI" panose="020B0502040204020203" pitchFamily="34" charset="0"/>
            </a:endParaRPr>
          </a:p>
          <a:p>
            <a:pPr fontAlgn="base"/>
            <a:r>
              <a:rPr lang="nl-NL" sz="1400" b="0" i="0" dirty="0">
                <a:solidFill>
                  <a:srgbClr val="002060"/>
                </a:solidFill>
                <a:effectLst/>
                <a:latin typeface="Arial" panose="020B0604020202020204" pitchFamily="34" charset="0"/>
              </a:rPr>
              <a:t>​</a:t>
            </a:r>
            <a:r>
              <a:rPr lang="nl-NL" sz="1400" b="0" i="1" u="none" strike="noStrike" dirty="0">
                <a:solidFill>
                  <a:srgbClr val="002060"/>
                </a:solidFill>
                <a:effectLst/>
                <a:latin typeface="Arial" panose="020B0604020202020204" pitchFamily="34" charset="0"/>
              </a:rPr>
              <a:t>Pauze</a:t>
            </a:r>
          </a:p>
          <a:p>
            <a:pPr algn="l" rtl="0" fontAlgn="base"/>
            <a:endParaRPr lang="nl-NL"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 </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12.00 -13.00</a:t>
            </a:r>
            <a:r>
              <a:rPr lang="en-US" sz="1400" b="0" i="0" dirty="0">
                <a:solidFill>
                  <a:srgbClr val="002060"/>
                </a:solidFill>
                <a:effectLst/>
                <a:latin typeface="Arial" panose="020B0604020202020204" pitchFamily="34" charset="0"/>
              </a:rPr>
              <a:t>​ </a:t>
            </a:r>
            <a:r>
              <a:rPr lang="nl-NL" sz="1400" i="1" dirty="0">
                <a:solidFill>
                  <a:srgbClr val="002060"/>
                </a:solidFill>
                <a:latin typeface="Arial" panose="020B0604020202020204" pitchFamily="34" charset="0"/>
              </a:rPr>
              <a:t>uur_____________</a:t>
            </a:r>
            <a:endParaRPr lang="en-US" sz="1400" b="0" i="0" dirty="0">
              <a:solidFill>
                <a:srgbClr val="000000"/>
              </a:solidFill>
              <a:effectLst/>
              <a:latin typeface="Segoe UI" panose="020B0502040204020203" pitchFamily="34" charset="0"/>
            </a:endParaRPr>
          </a:p>
          <a:p>
            <a:pPr algn="l" rtl="0" fontAlgn="base"/>
            <a:r>
              <a:rPr lang="nl-NL" sz="1400" b="0" i="0" dirty="0">
                <a:solidFill>
                  <a:srgbClr val="002060"/>
                </a:solidFill>
                <a:effectLst/>
                <a:latin typeface="Arial" panose="020B0604020202020204" pitchFamily="34" charset="0"/>
              </a:rPr>
              <a:t>​</a:t>
            </a:r>
            <a:endParaRPr lang="nl-NL" sz="1400" b="0" i="0" dirty="0">
              <a:solidFill>
                <a:srgbClr val="000000"/>
              </a:solidFill>
              <a:effectLst/>
              <a:latin typeface="Segoe UI" panose="020B0502040204020203"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Welkom</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i="1" dirty="0">
                <a:solidFill>
                  <a:srgbClr val="002060"/>
                </a:solidFill>
                <a:latin typeface="Arial" panose="020B0604020202020204" pitchFamily="34" charset="0"/>
              </a:rPr>
              <a:t>T</a:t>
            </a:r>
            <a:r>
              <a:rPr lang="nl-NL" sz="1400" b="0" i="1" u="none" strike="noStrike" dirty="0">
                <a:solidFill>
                  <a:srgbClr val="002060"/>
                </a:solidFill>
                <a:effectLst/>
                <a:latin typeface="Arial" panose="020B0604020202020204" pitchFamily="34" charset="0"/>
              </a:rPr>
              <a:t>oegang krijgen tot Bing  + ChatGPT</a:t>
            </a:r>
            <a:r>
              <a:rPr lang="nl-NL" sz="1400" b="0" i="0" dirty="0">
                <a:solidFill>
                  <a:srgbClr val="002060"/>
                </a:solidFill>
                <a:effectLst/>
                <a:latin typeface="Arial" panose="020B0604020202020204" pitchFamily="34" charset="0"/>
              </a:rPr>
              <a:t>​	</a:t>
            </a:r>
            <a:endParaRPr lang="nl-NL"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Uitleg hoe werkt </a:t>
            </a:r>
            <a:r>
              <a:rPr lang="nl-NL" sz="1400" b="0" i="1" u="none" strike="noStrike" dirty="0" err="1">
                <a:solidFill>
                  <a:srgbClr val="FF0000"/>
                </a:solidFill>
                <a:effectLst/>
                <a:latin typeface="Arial" panose="020B0604020202020204" pitchFamily="34" charset="0"/>
              </a:rPr>
              <a:t>Prompting</a:t>
            </a:r>
            <a:endParaRPr lang="en-US" sz="1400" b="0" i="0" dirty="0">
              <a:solidFill>
                <a:srgbClr val="FF0000"/>
              </a:solidFill>
              <a:effectLst/>
              <a:latin typeface="Segoe UI" panose="020B0502040204020203"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2 ChatGPT prompt voorbeelden uitwerken </a:t>
            </a:r>
          </a:p>
          <a:p>
            <a:pPr algn="l" rtl="0" fontAlgn="base"/>
            <a:r>
              <a:rPr lang="nl-NL" sz="1400" b="0" i="1" u="none" strike="noStrike" dirty="0">
                <a:solidFill>
                  <a:srgbClr val="002060"/>
                </a:solidFill>
                <a:effectLst/>
                <a:latin typeface="Arial" panose="020B0604020202020204" pitchFamily="34" charset="0"/>
              </a:rPr>
              <a:t>door 2 groepen + kort presenteren</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b="0" i="1" u="none" strike="noStrike" dirty="0">
                <a:solidFill>
                  <a:srgbClr val="FF0000"/>
                </a:solidFill>
                <a:effectLst/>
                <a:latin typeface="Arial" panose="020B0604020202020204" pitchFamily="34" charset="0"/>
              </a:rPr>
              <a:t>[</a:t>
            </a:r>
            <a:r>
              <a:rPr lang="nl-NL" sz="1400" b="0" i="1" u="none" strike="noStrike" dirty="0" err="1">
                <a:solidFill>
                  <a:srgbClr val="FF0000"/>
                </a:solidFill>
                <a:effectLst/>
                <a:latin typeface="Arial" panose="020B0604020202020204" pitchFamily="34" charset="0"/>
              </a:rPr>
              <a:t>Use</a:t>
            </a:r>
            <a:r>
              <a:rPr lang="nl-NL" sz="1400" b="0" i="1" u="none" strike="noStrike" dirty="0">
                <a:solidFill>
                  <a:srgbClr val="FF0000"/>
                </a:solidFill>
                <a:effectLst/>
                <a:latin typeface="Arial" panose="020B0604020202020204" pitchFamily="34" charset="0"/>
              </a:rPr>
              <a:t> Case ISO handleiding; module jaar 1</a:t>
            </a:r>
            <a:r>
              <a:rPr lang="en-US" sz="1400" b="0" i="0" dirty="0">
                <a:solidFill>
                  <a:srgbClr val="FF0000"/>
                </a:solidFill>
                <a:effectLst/>
                <a:latin typeface="Arial" panose="020B0604020202020204" pitchFamily="34" charset="0"/>
              </a:rPr>
              <a:t>​]</a:t>
            </a:r>
          </a:p>
          <a:p>
            <a:pPr algn="l" rtl="0" fontAlgn="base"/>
            <a:endParaRPr lang="en-US" sz="1400"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Course development / Ontwikkelopdracht</a:t>
            </a:r>
            <a:endParaRPr lang="en-US"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 </a:t>
            </a:r>
          </a:p>
          <a:p>
            <a:pPr algn="l" rtl="0" fontAlgn="base"/>
            <a:r>
              <a:rPr lang="nl-NL" sz="1400" i="1" dirty="0">
                <a:solidFill>
                  <a:srgbClr val="002060"/>
                </a:solidFill>
                <a:latin typeface="Arial" panose="020B0604020202020204" pitchFamily="34" charset="0"/>
              </a:rPr>
              <a:t>Proof-of Concept:</a:t>
            </a:r>
            <a:endParaRPr lang="nl-NL" sz="1400" b="0" i="1" u="none" strike="noStrike" dirty="0">
              <a:solidFill>
                <a:srgbClr val="002060"/>
              </a:solidFill>
              <a:effectLst/>
              <a:latin typeface="Arial" panose="020B0604020202020204" pitchFamily="34" charset="0"/>
            </a:endParaRPr>
          </a:p>
          <a:p>
            <a:pPr algn="l" rtl="0" fontAlgn="base"/>
            <a:r>
              <a:rPr lang="nl-NL" sz="1400" i="1" dirty="0">
                <a:solidFill>
                  <a:srgbClr val="002060"/>
                </a:solidFill>
                <a:latin typeface="Arial" panose="020B0604020202020204" pitchFamily="34" charset="0"/>
              </a:rPr>
              <a:t>Vanuit </a:t>
            </a:r>
            <a:r>
              <a:rPr lang="nl-NL" sz="1400" b="0" i="1" u="none" strike="noStrike" dirty="0">
                <a:solidFill>
                  <a:srgbClr val="002060"/>
                </a:solidFill>
                <a:effectLst/>
                <a:latin typeface="Arial" panose="020B0604020202020204" pitchFamily="34" charset="0"/>
              </a:rPr>
              <a:t> een ontwerpopdracht </a:t>
            </a:r>
            <a:r>
              <a:rPr lang="nl-NL" sz="1400" b="0" i="1" u="none" strike="noStrike" dirty="0">
                <a:solidFill>
                  <a:srgbClr val="FF0000"/>
                </a:solidFill>
                <a:effectLst/>
                <a:latin typeface="Arial" panose="020B0604020202020204" pitchFamily="34" charset="0"/>
              </a:rPr>
              <a:t>{blauwdruk} </a:t>
            </a:r>
          </a:p>
          <a:p>
            <a:pPr algn="l" rtl="0" fontAlgn="base"/>
            <a:r>
              <a:rPr lang="nl-NL" sz="1400" b="0" i="1" u="none" strike="noStrike" dirty="0">
                <a:solidFill>
                  <a:srgbClr val="002060"/>
                </a:solidFill>
                <a:effectLst/>
                <a:latin typeface="Arial" panose="020B0604020202020204" pitchFamily="34" charset="0"/>
              </a:rPr>
              <a:t>module sociale kwaliteit in de stad </a:t>
            </a:r>
          </a:p>
          <a:p>
            <a:pPr algn="l" rtl="0" fontAlgn="base"/>
            <a:r>
              <a:rPr lang="nl-NL" sz="1400" i="1" dirty="0">
                <a:solidFill>
                  <a:srgbClr val="002060"/>
                </a:solidFill>
                <a:latin typeface="Arial" panose="020B0604020202020204" pitchFamily="34" charset="0"/>
              </a:rPr>
              <a:t>m.b.v. </a:t>
            </a:r>
            <a:r>
              <a:rPr lang="nl-NL" sz="1400" i="1" dirty="0">
                <a:solidFill>
                  <a:srgbClr val="FF0000"/>
                </a:solidFill>
                <a:latin typeface="Arial" panose="020B0604020202020204" pitchFamily="34" charset="0"/>
              </a:rPr>
              <a:t>Prompt Engineering</a:t>
            </a:r>
            <a:endParaRPr lang="nl-NL" sz="1400" b="0" i="1" u="none" strike="noStrike" dirty="0">
              <a:solidFill>
                <a:srgbClr val="FF0000"/>
              </a:solidFill>
              <a:effectLst/>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te komen tot een </a:t>
            </a:r>
            <a:r>
              <a:rPr lang="en-US" sz="1400" b="0" i="1" u="none" strike="noStrike" dirty="0">
                <a:solidFill>
                  <a:srgbClr val="FF0000"/>
                </a:solidFill>
                <a:effectLst/>
                <a:latin typeface="Arial" panose="020B0604020202020204" pitchFamily="34" charset="0"/>
              </a:rPr>
              <a:t>Minimal Viable Product {MVP</a:t>
            </a:r>
            <a:r>
              <a:rPr lang="en-US" sz="1400" i="1" dirty="0">
                <a:solidFill>
                  <a:srgbClr val="FF0000"/>
                </a:solidFill>
                <a:latin typeface="Arial" panose="020B0604020202020204" pitchFamily="34" charset="0"/>
              </a:rPr>
              <a:t>}</a:t>
            </a:r>
            <a:r>
              <a:rPr lang="en-US" sz="1400" b="0" i="1" u="none" strike="noStrike" dirty="0">
                <a:solidFill>
                  <a:srgbClr val="FF0000"/>
                </a:solidFill>
                <a:effectLst/>
                <a:latin typeface="Arial" panose="020B0604020202020204" pitchFamily="34" charset="0"/>
              </a:rPr>
              <a:t> </a:t>
            </a:r>
          </a:p>
          <a:p>
            <a:pPr algn="l" rtl="0" fontAlgn="base"/>
            <a:r>
              <a:rPr lang="nl-NL" sz="1400" b="0" i="1" u="none" strike="noStrike" dirty="0">
                <a:solidFill>
                  <a:srgbClr val="002060"/>
                </a:solidFill>
                <a:effectLst/>
                <a:latin typeface="Arial" panose="020B0604020202020204" pitchFamily="34" charset="0"/>
              </a:rPr>
              <a:t>dat binnen een week door </a:t>
            </a:r>
          </a:p>
          <a:p>
            <a:pPr algn="l" rtl="0" fontAlgn="base"/>
            <a:r>
              <a:rPr lang="nl-NL" sz="1400" b="0" i="1" u="none" strike="noStrike" dirty="0">
                <a:solidFill>
                  <a:srgbClr val="002060"/>
                </a:solidFill>
                <a:effectLst/>
                <a:latin typeface="Arial" panose="020B0604020202020204" pitchFamily="34" charset="0"/>
              </a:rPr>
              <a:t>een team van onderwijsontwerpers en docenten</a:t>
            </a:r>
          </a:p>
          <a:p>
            <a:pPr algn="l" rtl="0" fontAlgn="base"/>
            <a:r>
              <a:rPr lang="nl-NL" sz="1400" b="0" i="1" u="none" strike="noStrike" dirty="0">
                <a:solidFill>
                  <a:srgbClr val="002060"/>
                </a:solidFill>
                <a:effectLst/>
                <a:latin typeface="Arial" panose="020B0604020202020204" pitchFamily="34" charset="0"/>
              </a:rPr>
              <a:t>tot een volwaardig product </a:t>
            </a:r>
            <a:r>
              <a:rPr lang="nl-NL" sz="1400" b="0" i="1" u="none" strike="noStrike" dirty="0">
                <a:solidFill>
                  <a:srgbClr val="00B0F0"/>
                </a:solidFill>
                <a:effectLst/>
                <a:latin typeface="Arial" panose="020B0604020202020204" pitchFamily="34" charset="0"/>
              </a:rPr>
              <a:t>{docenten cursushandleiding} </a:t>
            </a:r>
          </a:p>
          <a:p>
            <a:pPr algn="l" rtl="0" fontAlgn="base"/>
            <a:r>
              <a:rPr lang="nl-NL" sz="1400" b="0" i="1" u="none" strike="noStrike" dirty="0">
                <a:solidFill>
                  <a:srgbClr val="002060"/>
                </a:solidFill>
                <a:effectLst/>
                <a:latin typeface="Arial" panose="020B0604020202020204" pitchFamily="34" charset="0"/>
              </a:rPr>
              <a:t>kan worden uitgewerkt.</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b="0" i="0" dirty="0">
                <a:solidFill>
                  <a:srgbClr val="002060"/>
                </a:solidFill>
                <a:effectLst/>
                <a:latin typeface="Arial" panose="020B0604020202020204" pitchFamily="34" charset="0"/>
              </a:rPr>
              <a:t>​</a:t>
            </a:r>
            <a:endParaRPr lang="nl-NL" sz="1400" b="0" i="0" dirty="0">
              <a:solidFill>
                <a:srgbClr val="000000"/>
              </a:solidFill>
              <a:effectLst/>
              <a:latin typeface="Segoe UI" panose="020B0502040204020203" pitchFamily="34" charset="0"/>
            </a:endParaRPr>
          </a:p>
          <a:p>
            <a:pPr algn="l" rtl="0" fontAlgn="base"/>
            <a:endParaRPr lang="en-US" sz="14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721381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4385" y="2297107"/>
            <a:ext cx="4348291" cy="2502007"/>
          </a:xfrm>
          <a:prstGeom prst="rect">
            <a:avLst/>
          </a:prstGeom>
        </p:spPr>
        <p:txBody>
          <a:bodyPr vert="horz" wrap="square" lIns="0" tIns="8930" rIns="0" bIns="0" rtlCol="0">
            <a:spAutoFit/>
          </a:bodyPr>
          <a:lstStyle/>
          <a:p>
            <a:pPr marL="8929">
              <a:spcBef>
                <a:spcPts val="70"/>
              </a:spcBef>
            </a:pPr>
            <a:r>
              <a:rPr lang="en-US" sz="5400" i="1" spc="39" dirty="0">
                <a:solidFill>
                  <a:srgbClr val="002060"/>
                </a:solidFill>
                <a:latin typeface="Arial"/>
                <a:cs typeface="Arial"/>
              </a:rPr>
              <a:t>“Get started with writing  Prompts”</a:t>
            </a:r>
            <a:endParaRPr lang="en-US"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3569649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961FB2-842E-5BD5-EC9F-D632F99E9F01}"/>
              </a:ext>
            </a:extLst>
          </p:cNvPr>
          <p:cNvPicPr>
            <a:picLocks noChangeAspect="1"/>
          </p:cNvPicPr>
          <p:nvPr/>
        </p:nvPicPr>
        <p:blipFill>
          <a:blip r:embed="rId2"/>
          <a:stretch>
            <a:fillRect/>
          </a:stretch>
        </p:blipFill>
        <p:spPr>
          <a:xfrm>
            <a:off x="1174853" y="3592531"/>
            <a:ext cx="8578748" cy="3051562"/>
          </a:xfrm>
          <a:prstGeom prst="rect">
            <a:avLst/>
          </a:prstGeom>
        </p:spPr>
      </p:pic>
      <p:sp>
        <p:nvSpPr>
          <p:cNvPr id="2" name="Rectangle: Rounded Corners 1">
            <a:extLst>
              <a:ext uri="{FF2B5EF4-FFF2-40B4-BE49-F238E27FC236}">
                <a16:creationId xmlns:a16="http://schemas.microsoft.com/office/drawing/2014/main" id="{CAA5865D-EAA5-1D73-01A4-9B2E41B03D42}"/>
              </a:ext>
            </a:extLst>
          </p:cNvPr>
          <p:cNvSpPr/>
          <p:nvPr/>
        </p:nvSpPr>
        <p:spPr>
          <a:xfrm>
            <a:off x="1080410" y="3372913"/>
            <a:ext cx="3043707" cy="2098464"/>
          </a:xfrm>
          <a:prstGeom prst="roundRect">
            <a:avLst/>
          </a:prstGeom>
          <a:solidFill>
            <a:srgbClr val="FF0000">
              <a:alpha val="38000"/>
            </a:srgb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object 4">
            <a:extLst>
              <a:ext uri="{FF2B5EF4-FFF2-40B4-BE49-F238E27FC236}">
                <a16:creationId xmlns:a16="http://schemas.microsoft.com/office/drawing/2014/main" id="{13D9D760-F98C-9505-2AB2-931B2E0FDBE7}"/>
              </a:ext>
            </a:extLst>
          </p:cNvPr>
          <p:cNvGrpSpPr/>
          <p:nvPr/>
        </p:nvGrpSpPr>
        <p:grpSpPr>
          <a:xfrm>
            <a:off x="300182" y="342835"/>
            <a:ext cx="8856697" cy="2293041"/>
            <a:chOff x="1081619" y="5621982"/>
            <a:chExt cx="10841990" cy="3277235"/>
          </a:xfrm>
        </p:grpSpPr>
        <p:sp>
          <p:nvSpPr>
            <p:cNvPr id="4" name="object 5">
              <a:extLst>
                <a:ext uri="{FF2B5EF4-FFF2-40B4-BE49-F238E27FC236}">
                  <a16:creationId xmlns:a16="http://schemas.microsoft.com/office/drawing/2014/main" id="{BB77E53C-B90A-02BA-2F49-8094B1B6DB25}"/>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a:extLst>
                <a:ext uri="{FF2B5EF4-FFF2-40B4-BE49-F238E27FC236}">
                  <a16:creationId xmlns:a16="http://schemas.microsoft.com/office/drawing/2014/main" id="{E824F6F5-3C84-632C-74E9-988CEC500095}"/>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7" name="object 8">
            <a:extLst>
              <a:ext uri="{FF2B5EF4-FFF2-40B4-BE49-F238E27FC236}">
                <a16:creationId xmlns:a16="http://schemas.microsoft.com/office/drawing/2014/main" id="{18249DE6-4D3B-3D9B-0468-74BE425BF5D0}"/>
              </a:ext>
            </a:extLst>
          </p:cNvPr>
          <p:cNvSpPr txBox="1"/>
          <p:nvPr/>
        </p:nvSpPr>
        <p:spPr>
          <a:xfrm>
            <a:off x="355601" y="548860"/>
            <a:ext cx="8732592" cy="1985211"/>
          </a:xfrm>
          <a:prstGeom prst="rect">
            <a:avLst/>
          </a:prstGeom>
        </p:spPr>
        <p:txBody>
          <a:bodyPr vert="horz" wrap="square" lIns="0" tIns="11609" rIns="0" bIns="0" rtlCol="0">
            <a:spAutoFit/>
          </a:bodyPr>
          <a:lstStyle/>
          <a:p>
            <a:pPr marL="8929">
              <a:spcBef>
                <a:spcPts val="91"/>
              </a:spcBef>
            </a:pPr>
            <a:r>
              <a:rPr lang="nl-NL" sz="4219" b="1" i="1" dirty="0" err="1">
                <a:latin typeface="Courier New"/>
                <a:cs typeface="Courier New"/>
              </a:rPr>
              <a:t>Conversationele</a:t>
            </a:r>
            <a:r>
              <a:rPr lang="nl-NL" sz="4219" b="1" i="1" dirty="0">
                <a:latin typeface="Courier New"/>
                <a:cs typeface="Courier New"/>
              </a:rPr>
              <a:t> AI-agenten </a:t>
            </a:r>
          </a:p>
          <a:p>
            <a:pPr marL="8929">
              <a:spcBef>
                <a:spcPts val="91"/>
              </a:spcBef>
            </a:pPr>
            <a:r>
              <a:rPr lang="nl-NL" sz="4219" b="1" i="1" dirty="0">
                <a:latin typeface="Courier New"/>
                <a:cs typeface="Courier New"/>
              </a:rPr>
              <a:t>zoals </a:t>
            </a:r>
            <a:r>
              <a:rPr lang="nl-NL" sz="4219" b="1" i="1" dirty="0" err="1">
                <a:latin typeface="Courier New"/>
                <a:cs typeface="Courier New"/>
              </a:rPr>
              <a:t>ChatGP</a:t>
            </a:r>
            <a:r>
              <a:rPr lang="nl-NL" sz="4219" b="1" i="1" dirty="0">
                <a:latin typeface="Courier New"/>
                <a:cs typeface="Courier New"/>
              </a:rPr>
              <a:t> worden </a:t>
            </a:r>
          </a:p>
          <a:p>
            <a:pPr marL="8929">
              <a:spcBef>
                <a:spcPts val="91"/>
              </a:spcBef>
            </a:pPr>
            <a:r>
              <a:rPr lang="nl-NL" sz="4219" b="1" i="1" dirty="0">
                <a:latin typeface="Courier New"/>
                <a:cs typeface="Courier New"/>
              </a:rPr>
              <a:t>aangestuurd via </a:t>
            </a:r>
            <a:r>
              <a:rPr lang="nl-NL" sz="4219" b="1" i="1" dirty="0">
                <a:solidFill>
                  <a:srgbClr val="FF0000"/>
                </a:solidFill>
                <a:latin typeface="Courier New"/>
                <a:cs typeface="Courier New"/>
              </a:rPr>
              <a:t>“prompts”</a:t>
            </a:r>
          </a:p>
        </p:txBody>
      </p:sp>
      <p:sp>
        <p:nvSpPr>
          <p:cNvPr id="9" name="TextBox 8">
            <a:extLst>
              <a:ext uri="{FF2B5EF4-FFF2-40B4-BE49-F238E27FC236}">
                <a16:creationId xmlns:a16="http://schemas.microsoft.com/office/drawing/2014/main" id="{32F5542C-A44F-A385-9BDE-F30415DC139F}"/>
              </a:ext>
            </a:extLst>
          </p:cNvPr>
          <p:cNvSpPr txBox="1"/>
          <p:nvPr/>
        </p:nvSpPr>
        <p:spPr>
          <a:xfrm>
            <a:off x="10303388" y="5831990"/>
            <a:ext cx="1650643" cy="507831"/>
          </a:xfrm>
          <a:prstGeom prst="rect">
            <a:avLst/>
          </a:prstGeom>
          <a:noFill/>
        </p:spPr>
        <p:txBody>
          <a:bodyPr wrap="square">
            <a:spAutoFit/>
          </a:bodyPr>
          <a:lstStyle/>
          <a:p>
            <a:r>
              <a:rPr lang="en-US" sz="900" dirty="0">
                <a:hlinkClick r:id="rId3"/>
              </a:rPr>
              <a:t>https://docs.cohere.com/docs/introduction-to-large-language-models</a:t>
            </a:r>
            <a:endParaRPr lang="en-US" sz="900" dirty="0"/>
          </a:p>
        </p:txBody>
      </p:sp>
      <p:pic>
        <p:nvPicPr>
          <p:cNvPr id="4098" name="Picture 2">
            <a:hlinkClick r:id="rId3"/>
            <a:extLst>
              <a:ext uri="{FF2B5EF4-FFF2-40B4-BE49-F238E27FC236}">
                <a16:creationId xmlns:a16="http://schemas.microsoft.com/office/drawing/2014/main" id="{0FB0F5FA-C4E7-B6BB-4AB0-759920D8C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3388" y="4061138"/>
            <a:ext cx="1719393" cy="171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650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TotalTime>
  <Words>2961</Words>
  <Application>Microsoft Office PowerPoint</Application>
  <PresentationFormat>Widescreen</PresentationFormat>
  <Paragraphs>521</Paragraphs>
  <Slides>55</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55</vt:i4>
      </vt:variant>
    </vt:vector>
  </HeadingPairs>
  <TitlesOfParts>
    <vt:vector size="69" baseType="lpstr">
      <vt:lpstr>-apple-system</vt:lpstr>
      <vt:lpstr>Arial</vt:lpstr>
      <vt:lpstr>Arial Nova Cond Light</vt:lpstr>
      <vt:lpstr>Calibri</vt:lpstr>
      <vt:lpstr>Calibri Light</vt:lpstr>
      <vt:lpstr>Courier New</vt:lpstr>
      <vt:lpstr>Dark Underground</vt:lpstr>
      <vt:lpstr>Lucida Grande</vt:lpstr>
      <vt:lpstr>Poppins</vt:lpstr>
      <vt:lpstr>Segoe UI</vt:lpstr>
      <vt:lpstr>Segoe UI Emoji</vt:lpstr>
      <vt:lpstr>Segoe UI Symbol</vt:lpstr>
      <vt:lpstr>Symbol</vt:lpstr>
      <vt:lpstr>Office Theme</vt:lpstr>
      <vt:lpstr>PowerPoint Presentation</vt:lpstr>
      <vt:lpstr>PowerPoint Presentation</vt:lpstr>
      <vt:lpstr>PowerPoint Presentation</vt:lpstr>
      <vt:lpstr>PowerPoint Presentation</vt:lpstr>
      <vt:lpstr>PowerPoint Presentation</vt:lpstr>
      <vt:lpstr>Wat moetje weten  over ChatGPT ?         Kans of bedreiging?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Prompt Recept Structuur</vt:lpstr>
      <vt:lpstr>Prompt recept schrijf technieken</vt:lpstr>
      <vt:lpstr>PowerPoint Presentation</vt:lpstr>
      <vt:lpstr>PowerPoint Presentation</vt:lpstr>
      <vt:lpstr>In-Context Leren {ICL} </vt:lpstr>
      <vt:lpstr>In-Context Leren {ICL}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Willigen, R.F. van der (Rob)</dc:creator>
  <cp:lastModifiedBy>Willigen, R.F. van der (Rob)</cp:lastModifiedBy>
  <cp:revision>3</cp:revision>
  <dcterms:created xsi:type="dcterms:W3CDTF">2023-04-19T11:49:48Z</dcterms:created>
  <dcterms:modified xsi:type="dcterms:W3CDTF">2023-06-21T08:46:59Z</dcterms:modified>
</cp:coreProperties>
</file>